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656" r:id="rId2"/>
    <p:sldMasterId id="2147483658" r:id="rId3"/>
    <p:sldMasterId id="2147483660" r:id="rId4"/>
    <p:sldMasterId id="2147483662" r:id="rId5"/>
    <p:sldMasterId id="2147483664" r:id="rId6"/>
    <p:sldMasterId id="2147483666" r:id="rId7"/>
    <p:sldMasterId id="2147486872" r:id="rId8"/>
    <p:sldMasterId id="2147486884" r:id="rId9"/>
    <p:sldMasterId id="2147486896" r:id="rId10"/>
    <p:sldMasterId id="2147486909" r:id="rId11"/>
    <p:sldMasterId id="2147486921" r:id="rId12"/>
    <p:sldMasterId id="2147486933" r:id="rId13"/>
    <p:sldMasterId id="2147486945" r:id="rId14"/>
    <p:sldMasterId id="2147486957" r:id="rId15"/>
  </p:sldMasterIdLst>
  <p:notesMasterIdLst>
    <p:notesMasterId r:id="rId29"/>
  </p:notesMasterIdLst>
  <p:handoutMasterIdLst>
    <p:handoutMasterId r:id="rId30"/>
  </p:handoutMasterIdLst>
  <p:sldIdLst>
    <p:sldId id="390" r:id="rId16"/>
    <p:sldId id="394" r:id="rId17"/>
    <p:sldId id="401" r:id="rId18"/>
    <p:sldId id="366" r:id="rId19"/>
    <p:sldId id="464" r:id="rId20"/>
    <p:sldId id="462" r:id="rId21"/>
    <p:sldId id="420" r:id="rId22"/>
    <p:sldId id="421" r:id="rId23"/>
    <p:sldId id="406" r:id="rId24"/>
    <p:sldId id="468" r:id="rId25"/>
    <p:sldId id="466" r:id="rId26"/>
    <p:sldId id="467" r:id="rId27"/>
    <p:sldId id="471" r:id="rId28"/>
  </p:sldIdLst>
  <p:sldSz cx="9144000" cy="6858000" type="screen4x3"/>
  <p:notesSz cx="6742113" cy="9872663"/>
  <p:defaultTextStyle>
    <a:defPPr>
      <a:defRPr lang="fr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C7C4"/>
    <a:srgbClr val="608DA2"/>
    <a:srgbClr val="BF7F3F"/>
    <a:srgbClr val="C1D82F"/>
    <a:srgbClr val="D6E03D"/>
    <a:srgbClr val="D0103A"/>
    <a:srgbClr val="F26656"/>
    <a:srgbClr val="C6B39F"/>
    <a:srgbClr val="FF9900"/>
    <a:srgbClr val="00A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9" autoAdjust="0"/>
    <p:restoredTop sz="86447" autoAdjust="0"/>
  </p:normalViewPr>
  <p:slideViewPr>
    <p:cSldViewPr>
      <p:cViewPr varScale="1">
        <p:scale>
          <a:sx n="74" d="100"/>
          <a:sy n="74" d="100"/>
        </p:scale>
        <p:origin x="1440" y="66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6510"/>
    </p:cViewPr>
  </p:sorterViewPr>
  <p:notesViewPr>
    <p:cSldViewPr>
      <p:cViewPr varScale="1">
        <p:scale>
          <a:sx n="77" d="100"/>
          <a:sy n="77" d="100"/>
        </p:scale>
        <p:origin x="-2142" y="-78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C9E12D-D621-4C99-B5D0-583D94CBDF84}" type="doc">
      <dgm:prSet loTypeId="urn:microsoft.com/office/officeart/2005/8/layout/hierarchy4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fr-BE"/>
        </a:p>
      </dgm:t>
    </dgm:pt>
    <dgm:pt modelId="{B533C5A9-E586-4CF6-AB34-36DB6459E30C}">
      <dgm:prSet phldrT="[Texte]" custT="1"/>
      <dgm:spPr>
        <a:solidFill>
          <a:srgbClr val="65C7C4"/>
        </a:solidFill>
      </dgm:spPr>
      <dgm:t>
        <a:bodyPr/>
        <a:lstStyle/>
        <a:p>
          <a:r>
            <a:rPr lang="fr-BE" sz="1400" b="1" dirty="0" smtClean="0">
              <a:latin typeface="+mj-lt"/>
            </a:rPr>
            <a:t>Direction Générale</a:t>
          </a:r>
          <a:endParaRPr lang="fr-BE" sz="1400" b="1" dirty="0">
            <a:latin typeface="+mj-lt"/>
          </a:endParaRPr>
        </a:p>
      </dgm:t>
    </dgm:pt>
    <dgm:pt modelId="{7ADDFD85-19C9-43EA-B838-9569AF6013EF}" type="parTrans" cxnId="{3E0C2A90-9A74-4757-A696-2C738E9BC1C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72DF86CD-5BF0-46CE-A50F-F26BBD099BBE}" type="sibTrans" cxnId="{3E0C2A90-9A74-4757-A696-2C738E9BC1C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DAB65ABD-A669-4421-B5E5-B7490E4EB7DA}">
      <dgm:prSet phldrT="[Texte]" custT="1"/>
      <dgm:spPr>
        <a:solidFill>
          <a:srgbClr val="65C7C4"/>
        </a:solidFill>
      </dgm:spPr>
      <dgm:t>
        <a:bodyPr/>
        <a:lstStyle/>
        <a:p>
          <a:r>
            <a:rPr lang="fr-BE" sz="900" b="1" dirty="0" smtClean="0">
              <a:latin typeface="+mj-lt"/>
            </a:rPr>
            <a:t>Direction commerciale</a:t>
          </a:r>
        </a:p>
        <a:p>
          <a:endParaRPr lang="fr-BE" sz="900" b="1" dirty="0" smtClean="0">
            <a:latin typeface="+mj-lt"/>
          </a:endParaRPr>
        </a:p>
        <a:p>
          <a:endParaRPr lang="fr-BE" sz="900" b="1" dirty="0">
            <a:latin typeface="+mj-lt"/>
          </a:endParaRPr>
        </a:p>
      </dgm:t>
    </dgm:pt>
    <dgm:pt modelId="{4DD77363-E502-40A4-95AF-5574EE065C30}" type="parTrans" cxnId="{710A108F-6867-4373-8939-CFAE04A2F67A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9F837D0F-FFBB-44E5-B9F0-630A028BFCB3}" type="sibTrans" cxnId="{710A108F-6867-4373-8939-CFAE04A2F67A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FA4A2140-151C-485C-B1D0-774DA6EB4822}">
      <dgm:prSet phldrT="[Texte]"/>
      <dgm:spPr/>
      <dgm:t>
        <a:bodyPr/>
        <a:lstStyle/>
        <a:p>
          <a:r>
            <a:rPr lang="fr-BE" dirty="0" smtClean="0">
              <a:latin typeface="+mj-lt"/>
            </a:rPr>
            <a:t>Marque, Offre et Grands Medias</a:t>
          </a:r>
          <a:endParaRPr lang="fr-BE" dirty="0">
            <a:latin typeface="+mj-lt"/>
          </a:endParaRPr>
        </a:p>
      </dgm:t>
    </dgm:pt>
    <dgm:pt modelId="{F95AC41C-9862-454C-8A88-D9FE323864EE}" type="parTrans" cxnId="{4AF142D9-6677-44D0-A492-36F3D2ED90A2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445CADCB-4635-4FC0-8B8A-F26A4E217E28}" type="sibTrans" cxnId="{4AF142D9-6677-44D0-A492-36F3D2ED90A2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1D57A5E1-5D2E-4C13-B8A3-CBBDAFD31620}">
      <dgm:prSet custT="1"/>
      <dgm:spPr/>
      <dgm:t>
        <a:bodyPr/>
        <a:lstStyle/>
        <a:p>
          <a:r>
            <a:rPr lang="fr-BE" sz="700" b="1" dirty="0" smtClean="0">
              <a:latin typeface="+mj-lt"/>
            </a:rPr>
            <a:t>Audit</a:t>
          </a:r>
          <a:endParaRPr lang="fr-BE" sz="3600" b="1" dirty="0">
            <a:latin typeface="+mj-lt"/>
          </a:endParaRPr>
        </a:p>
      </dgm:t>
    </dgm:pt>
    <dgm:pt modelId="{071B7E9E-FAC5-4BF9-85FD-54C26C97AD2B}" type="parTrans" cxnId="{3F6EC4B4-F449-4EC2-A254-EB572CC75C6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7F2B2A0F-F3DB-44EF-8729-109E6DC725AD}" type="sibTrans" cxnId="{3F6EC4B4-F449-4EC2-A254-EB572CC75C6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BE40163-A56C-453F-8319-7B0179BFAF21}">
      <dgm:prSet custT="1"/>
      <dgm:spPr/>
      <dgm:t>
        <a:bodyPr/>
        <a:lstStyle/>
        <a:p>
          <a:r>
            <a:rPr lang="fr-BE" sz="700" b="1" dirty="0" err="1" smtClean="0">
              <a:latin typeface="+mj-lt"/>
            </a:rPr>
            <a:t>Risk</a:t>
          </a:r>
          <a:r>
            <a:rPr lang="fr-BE" sz="700" b="1" dirty="0" smtClean="0">
              <a:latin typeface="+mj-lt"/>
            </a:rPr>
            <a:t> </a:t>
          </a:r>
        </a:p>
        <a:p>
          <a:r>
            <a:rPr lang="fr-BE" sz="700" b="1" dirty="0" smtClean="0">
              <a:latin typeface="+mj-lt"/>
            </a:rPr>
            <a:t>Management</a:t>
          </a:r>
          <a:endParaRPr lang="fr-BE" sz="1000" b="1" dirty="0">
            <a:latin typeface="+mj-lt"/>
          </a:endParaRPr>
        </a:p>
      </dgm:t>
    </dgm:pt>
    <dgm:pt modelId="{9FD07A74-640E-4C0D-9978-AF5F8476DFB3}" type="parTrans" cxnId="{27B87AF4-D412-4515-8EF1-6FC23C171DB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C3927016-B5A9-4F8A-A49A-4BFCFC8C3C67}" type="sibTrans" cxnId="{27B87AF4-D412-4515-8EF1-6FC23C171DB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413CAD4B-63B1-4E0F-BA27-73915516F774}">
      <dgm:prSet custT="1"/>
      <dgm:spPr>
        <a:solidFill>
          <a:srgbClr val="65C7C4"/>
        </a:solidFill>
      </dgm:spPr>
      <dgm:t>
        <a:bodyPr/>
        <a:lstStyle/>
        <a:p>
          <a:r>
            <a:rPr lang="fr-BE" sz="900" b="1" dirty="0" smtClean="0">
              <a:latin typeface="+mj-lt"/>
            </a:rPr>
            <a:t>Direction RH et Juridique</a:t>
          </a:r>
        </a:p>
        <a:p>
          <a:endParaRPr lang="fr-BE" sz="900" b="1" dirty="0" smtClean="0">
            <a:latin typeface="+mj-lt"/>
          </a:endParaRPr>
        </a:p>
        <a:p>
          <a:endParaRPr lang="fr-BE" sz="900" b="1" dirty="0">
            <a:latin typeface="+mj-lt"/>
          </a:endParaRPr>
        </a:p>
      </dgm:t>
    </dgm:pt>
    <dgm:pt modelId="{BED0B0F9-BC4E-4099-8960-23966B2B84AD}" type="parTrans" cxnId="{BD7512D9-4B3B-4426-BA1E-16FFBA27C930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8860676-1DAE-400C-9A4C-5B9F06CE1796}" type="sibTrans" cxnId="{BD7512D9-4B3B-4426-BA1E-16FFBA27C930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158FC3AD-B20A-48D0-BC63-697AAC97C6F1}">
      <dgm:prSet custT="1"/>
      <dgm:spPr>
        <a:solidFill>
          <a:srgbClr val="65C7C4"/>
        </a:solidFill>
      </dgm:spPr>
      <dgm:t>
        <a:bodyPr/>
        <a:lstStyle/>
        <a:p>
          <a:pPr algn="r">
            <a:lnSpc>
              <a:spcPct val="100000"/>
            </a:lnSpc>
          </a:pPr>
          <a:endParaRPr lang="fr-BE" sz="900" b="1" dirty="0" smtClean="0">
            <a:latin typeface="+mj-lt"/>
          </a:endParaRPr>
        </a:p>
        <a:p>
          <a:pPr algn="l">
            <a:lnSpc>
              <a:spcPct val="100000"/>
            </a:lnSpc>
          </a:pPr>
          <a:r>
            <a:rPr lang="fr-BE" sz="900" b="1" dirty="0" smtClean="0">
              <a:latin typeface="+mj-lt"/>
            </a:rPr>
            <a:t>Direction Finances et Risque</a:t>
          </a:r>
        </a:p>
        <a:p>
          <a:pPr algn="ctr">
            <a:lnSpc>
              <a:spcPct val="90000"/>
            </a:lnSpc>
          </a:pPr>
          <a:endParaRPr lang="fr-BE" sz="900" b="1" dirty="0" smtClean="0">
            <a:latin typeface="+mj-lt"/>
          </a:endParaRPr>
        </a:p>
        <a:p>
          <a:pPr algn="ctr">
            <a:lnSpc>
              <a:spcPct val="90000"/>
            </a:lnSpc>
          </a:pPr>
          <a:endParaRPr lang="fr-BE" sz="900" b="1" dirty="0">
            <a:latin typeface="+mj-lt"/>
          </a:endParaRPr>
        </a:p>
      </dgm:t>
    </dgm:pt>
    <dgm:pt modelId="{926D5FD3-5529-453B-8F2D-6A2855761F5A}" type="parTrans" cxnId="{DB6DD4CD-9060-4509-85FD-C08EF46DA30B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46126BB7-23A4-4076-9011-BA2133A8AB06}" type="sibTrans" cxnId="{DB6DD4CD-9060-4509-85FD-C08EF46DA30B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1C5E6C20-599F-4475-A4F6-9E8ED4E6DAEC}">
      <dgm:prSet custT="1"/>
      <dgm:spPr>
        <a:solidFill>
          <a:srgbClr val="65C7C4"/>
        </a:solidFill>
      </dgm:spPr>
      <dgm:t>
        <a:bodyPr/>
        <a:lstStyle/>
        <a:p>
          <a:pPr algn="l"/>
          <a:endParaRPr lang="fr-BE" sz="900" b="1" dirty="0" smtClean="0">
            <a:latin typeface="+mj-lt"/>
          </a:endParaRPr>
        </a:p>
        <a:p>
          <a:pPr algn="l"/>
          <a:r>
            <a:rPr lang="fr-BE" sz="900" b="1" dirty="0" smtClean="0">
              <a:latin typeface="+mj-lt"/>
            </a:rPr>
            <a:t>Direction Des Relations Clients</a:t>
          </a:r>
        </a:p>
        <a:p>
          <a:pPr algn="ctr"/>
          <a:endParaRPr lang="fr-BE" sz="900" b="1" dirty="0" smtClean="0">
            <a:latin typeface="+mj-lt"/>
          </a:endParaRPr>
        </a:p>
        <a:p>
          <a:pPr algn="ctr"/>
          <a:endParaRPr lang="fr-BE" sz="900" b="1" dirty="0">
            <a:latin typeface="+mj-lt"/>
          </a:endParaRPr>
        </a:p>
      </dgm:t>
    </dgm:pt>
    <dgm:pt modelId="{A1172C57-019B-415B-BF02-3CF5CEE2100E}" type="parTrans" cxnId="{47BF5937-BA59-492F-9E89-3804395B5E68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052754A-20C9-4B30-B65D-86EBE7ED7E56}" type="sibTrans" cxnId="{47BF5937-BA59-492F-9E89-3804395B5E68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90851D85-7C4F-41F2-9119-7D2D34D453F5}">
      <dgm:prSet custT="1"/>
      <dgm:spPr/>
      <dgm:t>
        <a:bodyPr/>
        <a:lstStyle/>
        <a:p>
          <a:r>
            <a:rPr lang="fr-BE" sz="900" dirty="0" smtClean="0">
              <a:latin typeface="+mj-lt"/>
            </a:rPr>
            <a:t>Organisation et Projets</a:t>
          </a:r>
          <a:endParaRPr lang="fr-BE" sz="900" dirty="0">
            <a:latin typeface="+mj-lt"/>
          </a:endParaRPr>
        </a:p>
      </dgm:t>
    </dgm:pt>
    <dgm:pt modelId="{47C2D014-2786-4BC0-A788-E54FF748D415}" type="parTrans" cxnId="{31093A0F-7A2B-4F14-93F5-16221D3EBEC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7888A4E-0F55-4A4B-B61F-668B25CF12AA}" type="sibTrans" cxnId="{31093A0F-7A2B-4F14-93F5-16221D3EBEC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92972C5B-D31E-402D-93EC-8B166C08FB58}">
      <dgm:prSet/>
      <dgm:spPr/>
      <dgm:t>
        <a:bodyPr/>
        <a:lstStyle/>
        <a:p>
          <a:r>
            <a:rPr lang="fr-BE" dirty="0" smtClean="0">
              <a:latin typeface="+mj-lt"/>
            </a:rPr>
            <a:t>Internet et Nouvelles Technologies</a:t>
          </a:r>
          <a:endParaRPr lang="fr-BE" dirty="0">
            <a:latin typeface="+mj-lt"/>
          </a:endParaRPr>
        </a:p>
      </dgm:t>
    </dgm:pt>
    <dgm:pt modelId="{FC9E4BD2-7FE1-439B-99B5-FA91725AE1AA}" type="parTrans" cxnId="{4C927A25-66EB-4D60-81DD-39C06BF5CC37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C2E5DD17-B0D5-4400-A27B-885C286A6034}" type="sibTrans" cxnId="{4C927A25-66EB-4D60-81DD-39C06BF5CC37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6EC178AC-6A8B-45D9-A0B7-AB003F11DC89}">
      <dgm:prSet/>
      <dgm:spPr/>
      <dgm:t>
        <a:bodyPr/>
        <a:lstStyle/>
        <a:p>
          <a:r>
            <a:rPr lang="fr-BE" dirty="0" smtClean="0">
              <a:latin typeface="+mj-lt"/>
            </a:rPr>
            <a:t>Clients et Fichiers</a:t>
          </a:r>
          <a:endParaRPr lang="fr-BE" dirty="0">
            <a:latin typeface="+mj-lt"/>
          </a:endParaRPr>
        </a:p>
      </dgm:t>
    </dgm:pt>
    <dgm:pt modelId="{A9FFAA9C-22D2-4572-899E-1EECD7E036C0}" type="parTrans" cxnId="{1C3F8AED-E560-4239-8E6D-42B311963381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C87D341D-D5D2-4973-9A73-7ADAB855A609}" type="sibTrans" cxnId="{1C3F8AED-E560-4239-8E6D-42B311963381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ACDA45B1-B7CA-44C3-B1D9-6BAAF3DDEA37}">
      <dgm:prSet/>
      <dgm:spPr/>
      <dgm:t>
        <a:bodyPr/>
        <a:lstStyle/>
        <a:p>
          <a:r>
            <a:rPr lang="fr-BE" dirty="0" smtClean="0">
              <a:latin typeface="+mj-lt"/>
            </a:rPr>
            <a:t>Assurance et diversification des produits et services</a:t>
          </a:r>
          <a:endParaRPr lang="fr-BE" dirty="0">
            <a:latin typeface="+mj-lt"/>
          </a:endParaRPr>
        </a:p>
      </dgm:t>
    </dgm:pt>
    <dgm:pt modelId="{305D0A60-6F70-473F-9857-F0B39DCCD605}" type="parTrans" cxnId="{3AB5A242-D821-42B9-A71C-8C117E59735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BB6A5D1-836B-4AF8-B6ED-8346426E1095}" type="sibTrans" cxnId="{3AB5A242-D821-42B9-A71C-8C117E59735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2CDEC02B-E14D-4A09-B04A-102BAED6F09F}">
      <dgm:prSet custT="1"/>
      <dgm:spPr/>
      <dgm:t>
        <a:bodyPr/>
        <a:lstStyle/>
        <a:p>
          <a:r>
            <a:rPr lang="fr-BE" sz="1000" dirty="0" smtClean="0">
              <a:latin typeface="+mj-lt"/>
            </a:rPr>
            <a:t>Partenariat</a:t>
          </a:r>
          <a:endParaRPr lang="fr-BE" sz="1000" dirty="0">
            <a:latin typeface="+mj-lt"/>
          </a:endParaRPr>
        </a:p>
      </dgm:t>
    </dgm:pt>
    <dgm:pt modelId="{063A0B78-61FB-4487-9D5D-662FF2BEDAD3}" type="parTrans" cxnId="{0AAA986F-B862-4806-8273-E288D1F0DE0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C0908614-9276-4D7A-9843-3B5E379242BA}" type="sibTrans" cxnId="{0AAA986F-B862-4806-8273-E288D1F0DE0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86522003-3E3A-49B6-A99D-EBC983173465}">
      <dgm:prSet/>
      <dgm:spPr/>
      <dgm:t>
        <a:bodyPr/>
        <a:lstStyle/>
        <a:p>
          <a:r>
            <a:rPr lang="fr-BE" dirty="0" smtClean="0">
              <a:latin typeface="+mj-lt"/>
            </a:rPr>
            <a:t>Relations Humaines et formation</a:t>
          </a:r>
          <a:endParaRPr lang="fr-BE" dirty="0">
            <a:latin typeface="+mj-lt"/>
          </a:endParaRPr>
        </a:p>
      </dgm:t>
    </dgm:pt>
    <dgm:pt modelId="{7B871A93-C484-4F9F-914D-85FDF730D20C}" type="parTrans" cxnId="{588C6C16-4559-4FB4-8548-CBC76F0168CA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B7C62B13-3135-4EDD-B503-58A2B2345777}" type="sibTrans" cxnId="{588C6C16-4559-4FB4-8548-CBC76F0168CA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5518BC88-7CCF-4ECE-8845-F6325D6B513C}">
      <dgm:prSet/>
      <dgm:spPr/>
      <dgm:t>
        <a:bodyPr/>
        <a:lstStyle/>
        <a:p>
          <a:r>
            <a:rPr lang="fr-BE" dirty="0" smtClean="0">
              <a:latin typeface="+mj-lt"/>
            </a:rPr>
            <a:t>Juridique</a:t>
          </a:r>
          <a:endParaRPr lang="fr-BE" dirty="0">
            <a:latin typeface="+mj-lt"/>
          </a:endParaRPr>
        </a:p>
      </dgm:t>
    </dgm:pt>
    <dgm:pt modelId="{E61BA5DD-0B11-4984-A3BA-378EF84B5503}" type="parTrans" cxnId="{6210E853-F62C-491B-810E-F0B5D4B17D35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56E9EC0A-5308-415D-BC10-23105CA2F8A2}" type="sibTrans" cxnId="{6210E853-F62C-491B-810E-F0B5D4B17D35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6A63ED5-4BFD-4DEC-8F63-9FA9E11B6C7A}">
      <dgm:prSet/>
      <dgm:spPr/>
      <dgm:t>
        <a:bodyPr/>
        <a:lstStyle/>
        <a:p>
          <a:r>
            <a:rPr lang="fr-BE" dirty="0" smtClean="0">
              <a:latin typeface="+mj-lt"/>
            </a:rPr>
            <a:t>Clients, Qualité et Communication Interne</a:t>
          </a:r>
          <a:endParaRPr lang="fr-BE" dirty="0">
            <a:latin typeface="+mj-lt"/>
          </a:endParaRPr>
        </a:p>
      </dgm:t>
    </dgm:pt>
    <dgm:pt modelId="{27BE0133-CFD4-48AD-9AC9-C664AD38B2EC}" type="parTrans" cxnId="{C0D2A61A-37A6-4CEE-AB19-1D2A0B2F681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A3B2D62B-CF4D-421B-9955-A82426E2AD30}" type="sibTrans" cxnId="{C0D2A61A-37A6-4CEE-AB19-1D2A0B2F681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FA948DF-D379-4F1F-BC35-397104574DA7}">
      <dgm:prSet/>
      <dgm:spPr/>
      <dgm:t>
        <a:bodyPr/>
        <a:lstStyle/>
        <a:p>
          <a:r>
            <a:rPr lang="fr-BE" dirty="0" smtClean="0">
              <a:latin typeface="+mj-lt"/>
            </a:rPr>
            <a:t>Finances</a:t>
          </a:r>
          <a:endParaRPr lang="fr-BE" dirty="0">
            <a:latin typeface="+mj-lt"/>
          </a:endParaRPr>
        </a:p>
      </dgm:t>
    </dgm:pt>
    <dgm:pt modelId="{93DE09BC-9FBC-48CC-BC71-262A1775237D}" type="parTrans" cxnId="{BE9DB288-3EE2-46DF-B079-B869C3E4F791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748675E8-242C-427B-930C-68BC62A1D026}" type="sibTrans" cxnId="{BE9DB288-3EE2-46DF-B079-B869C3E4F791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8CA9EEC-4C1C-405E-9474-4D98365C6804}">
      <dgm:prSet/>
      <dgm:spPr/>
      <dgm:t>
        <a:bodyPr/>
        <a:lstStyle/>
        <a:p>
          <a:r>
            <a:rPr lang="fr-BE" dirty="0" smtClean="0">
              <a:latin typeface="+mj-lt"/>
            </a:rPr>
            <a:t>Contrôle de Gestion</a:t>
          </a:r>
          <a:endParaRPr lang="fr-BE" dirty="0">
            <a:latin typeface="+mj-lt"/>
          </a:endParaRPr>
        </a:p>
      </dgm:t>
    </dgm:pt>
    <dgm:pt modelId="{EE88E721-E7E1-4A8E-96F2-F181B99FED09}" type="parTrans" cxnId="{5F5A6EDB-DC2E-4F87-AB62-129FEFA967E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7B00DDD-E78F-4E17-B73A-3EB92A94E47B}" type="sibTrans" cxnId="{5F5A6EDB-DC2E-4F87-AB62-129FEFA967E6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AE132837-FFB7-4DE8-B609-5F1353D49918}">
      <dgm:prSet/>
      <dgm:spPr/>
      <dgm:t>
        <a:bodyPr/>
        <a:lstStyle/>
        <a:p>
          <a:r>
            <a:rPr lang="fr-BE" dirty="0" smtClean="0">
              <a:latin typeface="+mj-lt"/>
            </a:rPr>
            <a:t>Acceptation </a:t>
          </a:r>
          <a:endParaRPr lang="fr-BE" dirty="0">
            <a:latin typeface="+mj-lt"/>
          </a:endParaRPr>
        </a:p>
      </dgm:t>
    </dgm:pt>
    <dgm:pt modelId="{9D8A2172-A9B9-4B04-AEAB-1EC8B69F6933}" type="parTrans" cxnId="{E452D9E6-2154-459E-84F2-77C4488C8033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CC457C21-A92E-4FFC-95B5-8C1ABABAAF67}" type="sibTrans" cxnId="{E452D9E6-2154-459E-84F2-77C4488C8033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568EE95C-E4A6-4AC2-8B79-1EB990BC43C6}">
      <dgm:prSet/>
      <dgm:spPr/>
      <dgm:t>
        <a:bodyPr/>
        <a:lstStyle/>
        <a:p>
          <a:r>
            <a:rPr lang="fr-BE" dirty="0" smtClean="0">
              <a:latin typeface="+mj-lt"/>
            </a:rPr>
            <a:t>Scores et Analyse de Risque</a:t>
          </a:r>
          <a:endParaRPr lang="fr-BE" dirty="0">
            <a:latin typeface="+mj-lt"/>
          </a:endParaRPr>
        </a:p>
      </dgm:t>
    </dgm:pt>
    <dgm:pt modelId="{5DAD63DA-E3F9-45A6-828E-06DE8A88ABFB}" type="parTrans" cxnId="{1B36B8BB-5FF1-40E4-AABA-70465A18F3FE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6018C409-B5C6-49A8-A1C3-9595FC9DF8C7}" type="sibTrans" cxnId="{1B36B8BB-5FF1-40E4-AABA-70465A18F3FE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8AA74250-430B-471F-8048-62DC920A2E2F}">
      <dgm:prSet/>
      <dgm:spPr/>
      <dgm:t>
        <a:bodyPr/>
        <a:lstStyle/>
        <a:p>
          <a:r>
            <a:rPr lang="fr-BE" dirty="0" smtClean="0">
              <a:latin typeface="+mj-lt"/>
            </a:rPr>
            <a:t>Politique Risque</a:t>
          </a:r>
          <a:endParaRPr lang="fr-BE" dirty="0">
            <a:latin typeface="+mj-lt"/>
          </a:endParaRPr>
        </a:p>
      </dgm:t>
    </dgm:pt>
    <dgm:pt modelId="{7CAB473C-F43E-4D0E-B4B6-63AC8EDC51F6}" type="parTrans" cxnId="{25B95591-00E9-4B24-AF8D-486FEF2036A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DA984D56-E299-415D-83D7-4204233A2BD1}" type="sibTrans" cxnId="{25B95591-00E9-4B24-AF8D-486FEF2036A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37A1700E-CB6E-403D-A633-76A579E791DB}">
      <dgm:prSet/>
      <dgm:spPr/>
      <dgm:t>
        <a:bodyPr/>
        <a:lstStyle/>
        <a:p>
          <a:r>
            <a:rPr lang="fr-BE" dirty="0" smtClean="0">
              <a:latin typeface="+mj-lt"/>
            </a:rPr>
            <a:t>Conquête, Fidélisation et Développement Commercial</a:t>
          </a:r>
          <a:endParaRPr lang="fr-BE" dirty="0">
            <a:latin typeface="+mj-lt"/>
          </a:endParaRPr>
        </a:p>
      </dgm:t>
    </dgm:pt>
    <dgm:pt modelId="{18EFB763-8BD9-4208-90E9-E0555F56F527}" type="parTrans" cxnId="{8A70AE6D-CC0C-424D-9C6F-19D794F21449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75E30E0-EB33-49D6-88E0-86DB389AA3FD}" type="sibTrans" cxnId="{8A70AE6D-CC0C-424D-9C6F-19D794F21449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36C842C8-EFAB-4112-B0DC-A7055B09E198}">
      <dgm:prSet/>
      <dgm:spPr/>
      <dgm:t>
        <a:bodyPr/>
        <a:lstStyle/>
        <a:p>
          <a:r>
            <a:rPr lang="fr-BE" dirty="0" smtClean="0">
              <a:latin typeface="+mj-lt"/>
            </a:rPr>
            <a:t>Recouvrement</a:t>
          </a:r>
          <a:endParaRPr lang="fr-BE" dirty="0">
            <a:latin typeface="+mj-lt"/>
          </a:endParaRPr>
        </a:p>
      </dgm:t>
    </dgm:pt>
    <dgm:pt modelId="{F6EEA251-6BB0-40EE-811E-972C0DC50704}" type="parTrans" cxnId="{2C014814-E698-4F1D-9738-91A58113A25D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89F0CD7E-95B5-44BC-956A-0E4981579BF7}" type="sibTrans" cxnId="{2C014814-E698-4F1D-9738-91A58113A25D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449FAC4-7854-4D69-85B1-6C750BF6B538}">
      <dgm:prSet/>
      <dgm:spPr/>
      <dgm:t>
        <a:bodyPr/>
        <a:lstStyle/>
        <a:p>
          <a:r>
            <a:rPr lang="fr-BE" dirty="0" smtClean="0">
              <a:latin typeface="+mj-lt"/>
            </a:rPr>
            <a:t>Accompagnement des Clients</a:t>
          </a:r>
          <a:endParaRPr lang="fr-BE" dirty="0">
            <a:latin typeface="+mj-lt"/>
          </a:endParaRPr>
        </a:p>
      </dgm:t>
    </dgm:pt>
    <dgm:pt modelId="{11A8401A-233F-4671-9384-B15C9C1CDC5D}" type="parTrans" cxnId="{A4E6F410-CD38-47F2-8958-D04E5FF99780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BD885D0D-A825-4C22-80EF-6B130E2168A4}" type="sibTrans" cxnId="{A4E6F410-CD38-47F2-8958-D04E5FF99780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0CC407A2-E15B-4F08-8767-81FDBF7BEC3C}">
      <dgm:prSet/>
      <dgm:spPr/>
      <dgm:t>
        <a:bodyPr/>
        <a:lstStyle/>
        <a:p>
          <a:r>
            <a:rPr lang="fr-BE" dirty="0" smtClean="0">
              <a:latin typeface="+mj-lt"/>
            </a:rPr>
            <a:t>Support, et Spécifique</a:t>
          </a:r>
          <a:endParaRPr lang="fr-BE" dirty="0">
            <a:latin typeface="+mj-lt"/>
          </a:endParaRPr>
        </a:p>
      </dgm:t>
    </dgm:pt>
    <dgm:pt modelId="{E8476A7C-B678-4A82-9B36-E90120DFAAD1}" type="parTrans" cxnId="{BE68C16A-2D80-4D3D-95DF-64B8F745E62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E1925B2C-A002-422E-89E1-ECC34018F257}" type="sibTrans" cxnId="{BE68C16A-2D80-4D3D-95DF-64B8F745E62F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A01827E4-C311-41D9-8DF6-2EFB16592770}">
      <dgm:prSet/>
      <dgm:spPr/>
      <dgm:t>
        <a:bodyPr/>
        <a:lstStyle/>
        <a:p>
          <a:r>
            <a:rPr lang="fr-BE" dirty="0" smtClean="0">
              <a:latin typeface="+mj-lt"/>
            </a:rPr>
            <a:t>Pilotage des Activités et du Centre de Contacts</a:t>
          </a:r>
          <a:endParaRPr lang="fr-BE" dirty="0">
            <a:latin typeface="+mj-lt"/>
          </a:endParaRPr>
        </a:p>
      </dgm:t>
    </dgm:pt>
    <dgm:pt modelId="{ECDCF9A2-121B-41D5-87AB-E3F674243303}" type="parTrans" cxnId="{7F1439F8-3EAB-44A9-AE90-063FF2D25FE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1A227B37-A602-48B9-A337-61D36742913F}" type="sibTrans" cxnId="{7F1439F8-3EAB-44A9-AE90-063FF2D25FE4}">
      <dgm:prSet/>
      <dgm:spPr/>
      <dgm:t>
        <a:bodyPr/>
        <a:lstStyle/>
        <a:p>
          <a:endParaRPr lang="fr-BE">
            <a:latin typeface="+mj-lt"/>
          </a:endParaRPr>
        </a:p>
      </dgm:t>
    </dgm:pt>
    <dgm:pt modelId="{D70035AF-B7FA-4340-9393-091E7096721D}">
      <dgm:prSet/>
      <dgm:spPr/>
      <dgm:t>
        <a:bodyPr/>
        <a:lstStyle/>
        <a:p>
          <a:r>
            <a:rPr lang="fr-BE" dirty="0" smtClean="0">
              <a:latin typeface="+mj-lt"/>
            </a:rPr>
            <a:t>Services généraux</a:t>
          </a:r>
          <a:endParaRPr lang="fr-BE" dirty="0">
            <a:latin typeface="+mj-lt"/>
          </a:endParaRPr>
        </a:p>
      </dgm:t>
    </dgm:pt>
    <dgm:pt modelId="{E2A35573-7DDE-4012-AFC2-AE8DA9B33BB5}" type="parTrans" cxnId="{5563CDA8-5A80-4376-8A22-6B82A01F752D}">
      <dgm:prSet/>
      <dgm:spPr/>
      <dgm:t>
        <a:bodyPr/>
        <a:lstStyle/>
        <a:p>
          <a:endParaRPr lang="fr-FR"/>
        </a:p>
      </dgm:t>
    </dgm:pt>
    <dgm:pt modelId="{81648199-11E6-492E-BE1B-2BBDBEAFF83F}" type="sibTrans" cxnId="{5563CDA8-5A80-4376-8A22-6B82A01F752D}">
      <dgm:prSet/>
      <dgm:spPr/>
      <dgm:t>
        <a:bodyPr/>
        <a:lstStyle/>
        <a:p>
          <a:endParaRPr lang="fr-FR"/>
        </a:p>
      </dgm:t>
    </dgm:pt>
    <dgm:pt modelId="{D5FF70CD-C8C0-43FA-8547-8D037306333C}" type="pres">
      <dgm:prSet presAssocID="{BCC9E12D-D621-4C99-B5D0-583D94CBDF8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BE"/>
        </a:p>
      </dgm:t>
    </dgm:pt>
    <dgm:pt modelId="{305296D1-C59D-459F-BA3E-400082B5B5BF}" type="pres">
      <dgm:prSet presAssocID="{EBE40163-A56C-453F-8319-7B0179BFAF21}" presName="vertOne" presStyleCnt="0"/>
      <dgm:spPr/>
      <dgm:t>
        <a:bodyPr/>
        <a:lstStyle/>
        <a:p>
          <a:endParaRPr lang="fr-BE"/>
        </a:p>
      </dgm:t>
    </dgm:pt>
    <dgm:pt modelId="{48F771AD-5A55-483C-9D22-6BC47209A45F}" type="pres">
      <dgm:prSet presAssocID="{EBE40163-A56C-453F-8319-7B0179BFAF21}" presName="txOne" presStyleLbl="node0" presStyleIdx="0" presStyleCnt="4" custLinFactX="100000" custLinFactY="100000" custLinFactNeighborX="127932" custLinFactNeighborY="121339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F1F98C50-CA06-4948-A774-9C23A9012C1B}" type="pres">
      <dgm:prSet presAssocID="{EBE40163-A56C-453F-8319-7B0179BFAF21}" presName="horzOne" presStyleCnt="0"/>
      <dgm:spPr/>
      <dgm:t>
        <a:bodyPr/>
        <a:lstStyle/>
        <a:p>
          <a:endParaRPr lang="fr-BE"/>
        </a:p>
      </dgm:t>
    </dgm:pt>
    <dgm:pt modelId="{52A02FC9-525B-4D0B-9117-2525901F92F4}" type="pres">
      <dgm:prSet presAssocID="{C3927016-B5A9-4F8A-A49A-4BFCFC8C3C67}" presName="sibSpaceOne" presStyleCnt="0"/>
      <dgm:spPr/>
      <dgm:t>
        <a:bodyPr/>
        <a:lstStyle/>
        <a:p>
          <a:endParaRPr lang="fr-BE"/>
        </a:p>
      </dgm:t>
    </dgm:pt>
    <dgm:pt modelId="{CC5BBCB6-40CC-4A2C-A202-2BCDA360E3BF}" type="pres">
      <dgm:prSet presAssocID="{B533C5A9-E586-4CF6-AB34-36DB6459E30C}" presName="vertOne" presStyleCnt="0"/>
      <dgm:spPr/>
      <dgm:t>
        <a:bodyPr/>
        <a:lstStyle/>
        <a:p>
          <a:endParaRPr lang="fr-BE"/>
        </a:p>
      </dgm:t>
    </dgm:pt>
    <dgm:pt modelId="{851BE4DF-07A3-41FC-A597-00C78147D081}" type="pres">
      <dgm:prSet presAssocID="{B533C5A9-E586-4CF6-AB34-36DB6459E30C}" presName="txOne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FCB483F7-EFE6-429A-AAD3-2DF64D37DFC6}" type="pres">
      <dgm:prSet presAssocID="{B533C5A9-E586-4CF6-AB34-36DB6459E30C}" presName="parTransOne" presStyleCnt="0"/>
      <dgm:spPr/>
      <dgm:t>
        <a:bodyPr/>
        <a:lstStyle/>
        <a:p>
          <a:endParaRPr lang="fr-BE"/>
        </a:p>
      </dgm:t>
    </dgm:pt>
    <dgm:pt modelId="{08BE6FD1-1461-4BC7-A36A-9BCCB91C215F}" type="pres">
      <dgm:prSet presAssocID="{B533C5A9-E586-4CF6-AB34-36DB6459E30C}" presName="horzOne" presStyleCnt="0"/>
      <dgm:spPr/>
      <dgm:t>
        <a:bodyPr/>
        <a:lstStyle/>
        <a:p>
          <a:endParaRPr lang="fr-BE"/>
        </a:p>
      </dgm:t>
    </dgm:pt>
    <dgm:pt modelId="{DD8A1772-DE61-41D0-A415-C1363B9EC562}" type="pres">
      <dgm:prSet presAssocID="{90851D85-7C4F-41F2-9119-7D2D34D453F5}" presName="vertTwo" presStyleCnt="0"/>
      <dgm:spPr/>
    </dgm:pt>
    <dgm:pt modelId="{296BD1FA-ABCF-4FCA-B8B5-1494845AB8DA}" type="pres">
      <dgm:prSet presAssocID="{90851D85-7C4F-41F2-9119-7D2D34D453F5}" presName="txTwo" presStyleLbl="node2" presStyleIdx="0" presStyleCnt="6" custLinFactY="11876" custLinFactNeighborY="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49A1F74-BEF8-4F0E-88C4-59D719153D90}" type="pres">
      <dgm:prSet presAssocID="{90851D85-7C4F-41F2-9119-7D2D34D453F5}" presName="horzTwo" presStyleCnt="0"/>
      <dgm:spPr/>
    </dgm:pt>
    <dgm:pt modelId="{BA682788-93E2-4644-AD64-4B7A46295F4A}" type="pres">
      <dgm:prSet presAssocID="{07888A4E-0F55-4A4B-B61F-668B25CF12AA}" presName="sibSpaceTwo" presStyleCnt="0"/>
      <dgm:spPr/>
    </dgm:pt>
    <dgm:pt modelId="{D99EBA34-3A35-4DB2-9864-DFCE24D8DA5B}" type="pres">
      <dgm:prSet presAssocID="{DAB65ABD-A669-4421-B5E5-B7490E4EB7DA}" presName="vertTwo" presStyleCnt="0"/>
      <dgm:spPr/>
      <dgm:t>
        <a:bodyPr/>
        <a:lstStyle/>
        <a:p>
          <a:endParaRPr lang="fr-BE"/>
        </a:p>
      </dgm:t>
    </dgm:pt>
    <dgm:pt modelId="{467A6AFA-11AF-47A3-9DA1-7CFF69BAD4A1}" type="pres">
      <dgm:prSet presAssocID="{DAB65ABD-A669-4421-B5E5-B7490E4EB7DA}" presName="txTwo" presStyleLbl="node2" presStyleIdx="1" presStyleCnt="6" custLinFactX="11046" custLinFactNeighborX="100000" custLinFactNeighborY="1397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8D61E3D-A24F-40E9-97B3-FB73820995C1}" type="pres">
      <dgm:prSet presAssocID="{DAB65ABD-A669-4421-B5E5-B7490E4EB7DA}" presName="parTransTwo" presStyleCnt="0"/>
      <dgm:spPr/>
      <dgm:t>
        <a:bodyPr/>
        <a:lstStyle/>
        <a:p>
          <a:endParaRPr lang="fr-BE"/>
        </a:p>
      </dgm:t>
    </dgm:pt>
    <dgm:pt modelId="{775AE41B-4BEA-4DA3-861C-C226A7DB1588}" type="pres">
      <dgm:prSet presAssocID="{DAB65ABD-A669-4421-B5E5-B7490E4EB7DA}" presName="horzTwo" presStyleCnt="0"/>
      <dgm:spPr/>
      <dgm:t>
        <a:bodyPr/>
        <a:lstStyle/>
        <a:p>
          <a:endParaRPr lang="fr-BE"/>
        </a:p>
      </dgm:t>
    </dgm:pt>
    <dgm:pt modelId="{B31A6D49-809B-40A7-B8D6-93F0FB627FC8}" type="pres">
      <dgm:prSet presAssocID="{FA4A2140-151C-485C-B1D0-774DA6EB4822}" presName="vertThree" presStyleCnt="0"/>
      <dgm:spPr/>
      <dgm:t>
        <a:bodyPr/>
        <a:lstStyle/>
        <a:p>
          <a:endParaRPr lang="fr-BE"/>
        </a:p>
      </dgm:t>
    </dgm:pt>
    <dgm:pt modelId="{87CBCCB3-6784-49CF-80F6-30A416B4A0CA}" type="pres">
      <dgm:prSet presAssocID="{FA4A2140-151C-485C-B1D0-774DA6EB4822}" presName="txThree" presStyleLbl="node3" presStyleIdx="0" presStyleCnt="4" custLinFactX="11046" custLinFactNeighborX="100000" custLinFactNeighborY="58866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CAB5F4A0-880E-4A96-8D72-77E781BF5FE4}" type="pres">
      <dgm:prSet presAssocID="{FA4A2140-151C-485C-B1D0-774DA6EB4822}" presName="parTransThree" presStyleCnt="0"/>
      <dgm:spPr/>
      <dgm:t>
        <a:bodyPr/>
        <a:lstStyle/>
        <a:p>
          <a:endParaRPr lang="fr-BE"/>
        </a:p>
      </dgm:t>
    </dgm:pt>
    <dgm:pt modelId="{24DF4F6E-FF94-4C24-AB6D-672A4DAAEE97}" type="pres">
      <dgm:prSet presAssocID="{FA4A2140-151C-485C-B1D0-774DA6EB4822}" presName="horzThree" presStyleCnt="0"/>
      <dgm:spPr/>
      <dgm:t>
        <a:bodyPr/>
        <a:lstStyle/>
        <a:p>
          <a:endParaRPr lang="fr-BE"/>
        </a:p>
      </dgm:t>
    </dgm:pt>
    <dgm:pt modelId="{3F0D2864-D713-4104-B793-14FDD7ABB641}" type="pres">
      <dgm:prSet presAssocID="{92972C5B-D31E-402D-93EC-8B166C08FB58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AD9A952-EE4A-41B7-9E20-F0C1365ED6AA}" type="pres">
      <dgm:prSet presAssocID="{92972C5B-D31E-402D-93EC-8B166C08FB58}" presName="txFour" presStyleLbl="node4" presStyleIdx="0" presStyleCnt="13" custLinFactX="10815" custLinFactNeighborX="1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62CD246-B4B9-46EA-96A8-DF5D53764A22}" type="pres">
      <dgm:prSet presAssocID="{92972C5B-D31E-402D-93EC-8B166C08FB58}" presName="parTransFour" presStyleCnt="0"/>
      <dgm:spPr/>
      <dgm:t>
        <a:bodyPr/>
        <a:lstStyle/>
        <a:p>
          <a:endParaRPr lang="fr-BE"/>
        </a:p>
      </dgm:t>
    </dgm:pt>
    <dgm:pt modelId="{BA54F6F4-DF95-4B21-927F-9842AC9C1AFF}" type="pres">
      <dgm:prSet presAssocID="{92972C5B-D31E-402D-93EC-8B166C08FB58}" presName="horzFour" presStyleCnt="0"/>
      <dgm:spPr/>
      <dgm:t>
        <a:bodyPr/>
        <a:lstStyle/>
        <a:p>
          <a:endParaRPr lang="fr-BE"/>
        </a:p>
      </dgm:t>
    </dgm:pt>
    <dgm:pt modelId="{96B4CB76-AA7F-49C5-BDB5-28A32C4E3A09}" type="pres">
      <dgm:prSet presAssocID="{6EC178AC-6A8B-45D9-A0B7-AB003F11DC89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25F5409-64BA-44C1-AB1F-3308DF43B221}" type="pres">
      <dgm:prSet presAssocID="{6EC178AC-6A8B-45D9-A0B7-AB003F11DC89}" presName="txFour" presStyleLbl="node4" presStyleIdx="1" presStyleCnt="13" custLinFactX="10815" custLinFactNeighborX="1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559C0883-90F0-4007-9C74-1B1210B2B42B}" type="pres">
      <dgm:prSet presAssocID="{6EC178AC-6A8B-45D9-A0B7-AB003F11DC89}" presName="parTransFour" presStyleCnt="0"/>
      <dgm:spPr/>
      <dgm:t>
        <a:bodyPr/>
        <a:lstStyle/>
        <a:p>
          <a:endParaRPr lang="fr-BE"/>
        </a:p>
      </dgm:t>
    </dgm:pt>
    <dgm:pt modelId="{706E87B1-6543-4BF8-AFDE-493765AF7D61}" type="pres">
      <dgm:prSet presAssocID="{6EC178AC-6A8B-45D9-A0B7-AB003F11DC89}" presName="horzFour" presStyleCnt="0"/>
      <dgm:spPr/>
      <dgm:t>
        <a:bodyPr/>
        <a:lstStyle/>
        <a:p>
          <a:endParaRPr lang="fr-BE"/>
        </a:p>
      </dgm:t>
    </dgm:pt>
    <dgm:pt modelId="{B91FEA26-B342-468A-9961-B0333E236E67}" type="pres">
      <dgm:prSet presAssocID="{ACDA45B1-B7CA-44C3-B1D9-6BAAF3DDEA37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EF23391F-1DD6-4630-8E10-A82A85796448}" type="pres">
      <dgm:prSet presAssocID="{ACDA45B1-B7CA-44C3-B1D9-6BAAF3DDEA37}" presName="txFour" presStyleLbl="node4" presStyleIdx="2" presStyleCnt="13" custLinFactX="10815" custLinFactNeighborX="1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C422F0B7-6D63-42B2-83BB-4F0EB157F4A9}" type="pres">
      <dgm:prSet presAssocID="{ACDA45B1-B7CA-44C3-B1D9-6BAAF3DDEA37}" presName="horzFour" presStyleCnt="0"/>
      <dgm:spPr/>
      <dgm:t>
        <a:bodyPr/>
        <a:lstStyle/>
        <a:p>
          <a:endParaRPr lang="fr-BE"/>
        </a:p>
      </dgm:t>
    </dgm:pt>
    <dgm:pt modelId="{06DE9A7B-3B22-4314-BFB4-9CD9FD738E35}" type="pres">
      <dgm:prSet presAssocID="{9F837D0F-FFBB-44E5-B9F0-630A028BFCB3}" presName="sibSpaceTwo" presStyleCnt="0"/>
      <dgm:spPr/>
      <dgm:t>
        <a:bodyPr/>
        <a:lstStyle/>
        <a:p>
          <a:endParaRPr lang="fr-BE"/>
        </a:p>
      </dgm:t>
    </dgm:pt>
    <dgm:pt modelId="{26D24569-D5B1-4760-B0F4-C4FB3D8DBEA0}" type="pres">
      <dgm:prSet presAssocID="{2CDEC02B-E14D-4A09-B04A-102BAED6F09F}" presName="vertTwo" presStyleCnt="0"/>
      <dgm:spPr/>
    </dgm:pt>
    <dgm:pt modelId="{43E1492A-EE90-4915-A728-0C5CAF979B7C}" type="pres">
      <dgm:prSet presAssocID="{2CDEC02B-E14D-4A09-B04A-102BAED6F09F}" presName="txTwo" presStyleLbl="node2" presStyleIdx="2" presStyleCnt="6" custLinFactY="244935" custLinFactNeighborX="2646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558A0B3-F2F3-45C3-955D-ED3733584628}" type="pres">
      <dgm:prSet presAssocID="{2CDEC02B-E14D-4A09-B04A-102BAED6F09F}" presName="horzTwo" presStyleCnt="0"/>
      <dgm:spPr/>
    </dgm:pt>
    <dgm:pt modelId="{3F73F24A-9E38-4692-8ED1-657A384AC4FA}" type="pres">
      <dgm:prSet presAssocID="{C0908614-9276-4D7A-9843-3B5E379242BA}" presName="sibSpaceTwo" presStyleCnt="0"/>
      <dgm:spPr/>
    </dgm:pt>
    <dgm:pt modelId="{A07C0ADE-FB81-4611-9C28-20660D5ED62D}" type="pres">
      <dgm:prSet presAssocID="{413CAD4B-63B1-4E0F-BA27-73915516F774}" presName="vertTwo" presStyleCnt="0"/>
      <dgm:spPr/>
      <dgm:t>
        <a:bodyPr/>
        <a:lstStyle/>
        <a:p>
          <a:endParaRPr lang="fr-BE"/>
        </a:p>
      </dgm:t>
    </dgm:pt>
    <dgm:pt modelId="{976A2D64-4022-4671-A373-AF83AD549469}" type="pres">
      <dgm:prSet presAssocID="{413CAD4B-63B1-4E0F-BA27-73915516F774}" presName="txTwo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089A10FB-D154-4A5B-87FA-927C9BEFB5B1}" type="pres">
      <dgm:prSet presAssocID="{413CAD4B-63B1-4E0F-BA27-73915516F774}" presName="parTransTwo" presStyleCnt="0"/>
      <dgm:spPr/>
      <dgm:t>
        <a:bodyPr/>
        <a:lstStyle/>
        <a:p>
          <a:endParaRPr lang="fr-BE"/>
        </a:p>
      </dgm:t>
    </dgm:pt>
    <dgm:pt modelId="{57A8594E-141F-4DBC-9FE1-A54E9A7B0066}" type="pres">
      <dgm:prSet presAssocID="{413CAD4B-63B1-4E0F-BA27-73915516F774}" presName="horzTwo" presStyleCnt="0"/>
      <dgm:spPr/>
      <dgm:t>
        <a:bodyPr/>
        <a:lstStyle/>
        <a:p>
          <a:endParaRPr lang="fr-BE"/>
        </a:p>
      </dgm:t>
    </dgm:pt>
    <dgm:pt modelId="{DDC84538-4863-4249-8C29-114EBA0F04D6}" type="pres">
      <dgm:prSet presAssocID="{86522003-3E3A-49B6-A99D-EBC983173465}" presName="vertThree" presStyleCnt="0"/>
      <dgm:spPr/>
      <dgm:t>
        <a:bodyPr/>
        <a:lstStyle/>
        <a:p>
          <a:endParaRPr lang="fr-BE"/>
        </a:p>
      </dgm:t>
    </dgm:pt>
    <dgm:pt modelId="{1146C216-B104-4D16-BE56-C895EA3D6B5F}" type="pres">
      <dgm:prSet presAssocID="{86522003-3E3A-49B6-A99D-EBC983173465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52C07272-07FB-402B-93AF-03F28007A7FD}" type="pres">
      <dgm:prSet presAssocID="{86522003-3E3A-49B6-A99D-EBC983173465}" presName="parTransThree" presStyleCnt="0"/>
      <dgm:spPr/>
      <dgm:t>
        <a:bodyPr/>
        <a:lstStyle/>
        <a:p>
          <a:endParaRPr lang="fr-BE"/>
        </a:p>
      </dgm:t>
    </dgm:pt>
    <dgm:pt modelId="{5BCA1005-94A8-4850-A975-E67B08163DE2}" type="pres">
      <dgm:prSet presAssocID="{86522003-3E3A-49B6-A99D-EBC983173465}" presName="horzThree" presStyleCnt="0"/>
      <dgm:spPr/>
      <dgm:t>
        <a:bodyPr/>
        <a:lstStyle/>
        <a:p>
          <a:endParaRPr lang="fr-BE"/>
        </a:p>
      </dgm:t>
    </dgm:pt>
    <dgm:pt modelId="{C21E301F-956A-4690-9DFA-67480D40F85C}" type="pres">
      <dgm:prSet presAssocID="{5518BC88-7CCF-4ECE-8845-F6325D6B513C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56D04C1-1B53-4A97-A3BD-AF7F933ACEE4}" type="pres">
      <dgm:prSet presAssocID="{5518BC88-7CCF-4ECE-8845-F6325D6B513C}" presName="txFour" presStyleLbl="node4" presStyleIdx="3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9BF70C8B-A3DC-49B0-B3AE-E452E26A7A5F}" type="pres">
      <dgm:prSet presAssocID="{5518BC88-7CCF-4ECE-8845-F6325D6B513C}" presName="parTransFour" presStyleCnt="0"/>
      <dgm:spPr/>
      <dgm:t>
        <a:bodyPr/>
        <a:lstStyle/>
        <a:p>
          <a:endParaRPr lang="fr-BE"/>
        </a:p>
      </dgm:t>
    </dgm:pt>
    <dgm:pt modelId="{FCF8ED55-08E1-4810-80F4-C5CC27495D71}" type="pres">
      <dgm:prSet presAssocID="{5518BC88-7CCF-4ECE-8845-F6325D6B513C}" presName="horzFour" presStyleCnt="0"/>
      <dgm:spPr/>
      <dgm:t>
        <a:bodyPr/>
        <a:lstStyle/>
        <a:p>
          <a:endParaRPr lang="fr-BE"/>
        </a:p>
      </dgm:t>
    </dgm:pt>
    <dgm:pt modelId="{94FE0841-9691-4E30-8C03-3A9E95E2217F}" type="pres">
      <dgm:prSet presAssocID="{06A63ED5-4BFD-4DEC-8F63-9FA9E11B6C7A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DCFB4B42-A9B1-491D-8115-D6E1777079CB}" type="pres">
      <dgm:prSet presAssocID="{06A63ED5-4BFD-4DEC-8F63-9FA9E11B6C7A}" presName="txFour" presStyleLbl="node4" presStyleIdx="4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2C2C52CB-E2E3-475E-987F-8A2A2CD27E12}" type="pres">
      <dgm:prSet presAssocID="{06A63ED5-4BFD-4DEC-8F63-9FA9E11B6C7A}" presName="horzFour" presStyleCnt="0"/>
      <dgm:spPr/>
      <dgm:t>
        <a:bodyPr/>
        <a:lstStyle/>
        <a:p>
          <a:endParaRPr lang="fr-BE"/>
        </a:p>
      </dgm:t>
    </dgm:pt>
    <dgm:pt modelId="{42D6A330-5D36-4DC2-A4F4-6EA306FC79EC}" type="pres">
      <dgm:prSet presAssocID="{08860676-1DAE-400C-9A4C-5B9F06CE1796}" presName="sibSpaceTwo" presStyleCnt="0"/>
      <dgm:spPr/>
      <dgm:t>
        <a:bodyPr/>
        <a:lstStyle/>
        <a:p>
          <a:endParaRPr lang="fr-BE"/>
        </a:p>
      </dgm:t>
    </dgm:pt>
    <dgm:pt modelId="{A48E401D-C9A5-4DD9-AE91-27D64EE7199C}" type="pres">
      <dgm:prSet presAssocID="{158FC3AD-B20A-48D0-BC63-697AAC97C6F1}" presName="vertTwo" presStyleCnt="0"/>
      <dgm:spPr/>
      <dgm:t>
        <a:bodyPr/>
        <a:lstStyle/>
        <a:p>
          <a:endParaRPr lang="fr-BE"/>
        </a:p>
      </dgm:t>
    </dgm:pt>
    <dgm:pt modelId="{7AAFA80C-9A83-4F4D-B6F3-ECFAA8AB7AD3}" type="pres">
      <dgm:prSet presAssocID="{158FC3AD-B20A-48D0-BC63-697AAC97C6F1}" presName="txTwo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7ECD8084-5FEC-4F10-BC0D-8680630982DD}" type="pres">
      <dgm:prSet presAssocID="{158FC3AD-B20A-48D0-BC63-697AAC97C6F1}" presName="parTransTwo" presStyleCnt="0"/>
      <dgm:spPr/>
      <dgm:t>
        <a:bodyPr/>
        <a:lstStyle/>
        <a:p>
          <a:endParaRPr lang="fr-BE"/>
        </a:p>
      </dgm:t>
    </dgm:pt>
    <dgm:pt modelId="{65B2CFD9-A42C-4C77-B093-3001B4B62DA1}" type="pres">
      <dgm:prSet presAssocID="{158FC3AD-B20A-48D0-BC63-697AAC97C6F1}" presName="horzTwo" presStyleCnt="0"/>
      <dgm:spPr/>
      <dgm:t>
        <a:bodyPr/>
        <a:lstStyle/>
        <a:p>
          <a:endParaRPr lang="fr-BE"/>
        </a:p>
      </dgm:t>
    </dgm:pt>
    <dgm:pt modelId="{1EF19482-7721-4604-8966-E975E3D046C0}" type="pres">
      <dgm:prSet presAssocID="{EFA948DF-D379-4F1F-BC35-397104574DA7}" presName="vertThree" presStyleCnt="0"/>
      <dgm:spPr/>
      <dgm:t>
        <a:bodyPr/>
        <a:lstStyle/>
        <a:p>
          <a:endParaRPr lang="fr-BE"/>
        </a:p>
      </dgm:t>
    </dgm:pt>
    <dgm:pt modelId="{955BF297-4196-4AC5-A310-6E31D16327FB}" type="pres">
      <dgm:prSet presAssocID="{EFA948DF-D379-4F1F-BC35-397104574DA7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5FB26C65-37F2-477E-8E0C-952C97F148A3}" type="pres">
      <dgm:prSet presAssocID="{EFA948DF-D379-4F1F-BC35-397104574DA7}" presName="parTransThree" presStyleCnt="0"/>
      <dgm:spPr/>
      <dgm:t>
        <a:bodyPr/>
        <a:lstStyle/>
        <a:p>
          <a:endParaRPr lang="fr-BE"/>
        </a:p>
      </dgm:t>
    </dgm:pt>
    <dgm:pt modelId="{2E11E62E-B533-4785-BA45-64E62F447E37}" type="pres">
      <dgm:prSet presAssocID="{EFA948DF-D379-4F1F-BC35-397104574DA7}" presName="horzThree" presStyleCnt="0"/>
      <dgm:spPr/>
      <dgm:t>
        <a:bodyPr/>
        <a:lstStyle/>
        <a:p>
          <a:endParaRPr lang="fr-BE"/>
        </a:p>
      </dgm:t>
    </dgm:pt>
    <dgm:pt modelId="{FCC4AC6C-D5E1-4800-AE3F-35EEE6DD127F}" type="pres">
      <dgm:prSet presAssocID="{E8CA9EEC-4C1C-405E-9474-4D98365C6804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9DF50594-09C2-4A68-9E9C-19A41B4A327D}" type="pres">
      <dgm:prSet presAssocID="{E8CA9EEC-4C1C-405E-9474-4D98365C6804}" presName="txFour" presStyleLbl="node4" presStyleIdx="5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6FDDD05F-4F81-42AF-A34D-6846038FC4E7}" type="pres">
      <dgm:prSet presAssocID="{E8CA9EEC-4C1C-405E-9474-4D98365C6804}" presName="parTransFour" presStyleCnt="0"/>
      <dgm:spPr/>
      <dgm:t>
        <a:bodyPr/>
        <a:lstStyle/>
        <a:p>
          <a:endParaRPr lang="fr-BE"/>
        </a:p>
      </dgm:t>
    </dgm:pt>
    <dgm:pt modelId="{FB6D8FBF-572E-477A-B51D-A266400E24BE}" type="pres">
      <dgm:prSet presAssocID="{E8CA9EEC-4C1C-405E-9474-4D98365C6804}" presName="horzFour" presStyleCnt="0"/>
      <dgm:spPr/>
      <dgm:t>
        <a:bodyPr/>
        <a:lstStyle/>
        <a:p>
          <a:endParaRPr lang="fr-BE"/>
        </a:p>
      </dgm:t>
    </dgm:pt>
    <dgm:pt modelId="{706F7504-C30E-4359-BFED-5FFB4D1FDFDD}" type="pres">
      <dgm:prSet presAssocID="{AE132837-FFB7-4DE8-B609-5F1353D49918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921F597B-916F-4C9C-91B9-BDD6F2D05152}" type="pres">
      <dgm:prSet presAssocID="{AE132837-FFB7-4DE8-B609-5F1353D49918}" presName="txFour" presStyleLbl="node4" presStyleIdx="6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9EDE6C9-F0A9-417B-83EB-F3D4C500BF53}" type="pres">
      <dgm:prSet presAssocID="{AE132837-FFB7-4DE8-B609-5F1353D49918}" presName="parTransFour" presStyleCnt="0"/>
      <dgm:spPr/>
      <dgm:t>
        <a:bodyPr/>
        <a:lstStyle/>
        <a:p>
          <a:endParaRPr lang="fr-BE"/>
        </a:p>
      </dgm:t>
    </dgm:pt>
    <dgm:pt modelId="{87078F9A-8287-4A1A-8C9E-53055F5116B6}" type="pres">
      <dgm:prSet presAssocID="{AE132837-FFB7-4DE8-B609-5F1353D49918}" presName="horzFour" presStyleCnt="0"/>
      <dgm:spPr/>
      <dgm:t>
        <a:bodyPr/>
        <a:lstStyle/>
        <a:p>
          <a:endParaRPr lang="fr-BE"/>
        </a:p>
      </dgm:t>
    </dgm:pt>
    <dgm:pt modelId="{C9CFD2CC-AD1A-443C-8084-B1B8B116696C}" type="pres">
      <dgm:prSet presAssocID="{568EE95C-E4A6-4AC2-8B79-1EB990BC43C6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143D98FD-8B4A-443F-AC10-3B32480EA0CE}" type="pres">
      <dgm:prSet presAssocID="{568EE95C-E4A6-4AC2-8B79-1EB990BC43C6}" presName="txFour" presStyleLbl="node4" presStyleIdx="7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EE8E7014-1B33-4F17-8D59-AD0ACA870E07}" type="pres">
      <dgm:prSet presAssocID="{568EE95C-E4A6-4AC2-8B79-1EB990BC43C6}" presName="parTransFour" presStyleCnt="0"/>
      <dgm:spPr/>
      <dgm:t>
        <a:bodyPr/>
        <a:lstStyle/>
        <a:p>
          <a:endParaRPr lang="fr-BE"/>
        </a:p>
      </dgm:t>
    </dgm:pt>
    <dgm:pt modelId="{ECD42DB0-83C4-4551-8DDE-9D3E32B07BD0}" type="pres">
      <dgm:prSet presAssocID="{568EE95C-E4A6-4AC2-8B79-1EB990BC43C6}" presName="horzFour" presStyleCnt="0"/>
      <dgm:spPr/>
      <dgm:t>
        <a:bodyPr/>
        <a:lstStyle/>
        <a:p>
          <a:endParaRPr lang="fr-BE"/>
        </a:p>
      </dgm:t>
    </dgm:pt>
    <dgm:pt modelId="{C289A2E4-F582-41C0-888C-3CA2AD02AB8A}" type="pres">
      <dgm:prSet presAssocID="{8AA74250-430B-471F-8048-62DC920A2E2F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076F463B-D417-4ACE-9ECB-B37D10ED4647}" type="pres">
      <dgm:prSet presAssocID="{8AA74250-430B-471F-8048-62DC920A2E2F}" presName="txFour" presStyleLbl="node4" presStyleIdx="8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CDAED58E-58EB-4038-96F4-4BFE4A656B61}" type="pres">
      <dgm:prSet presAssocID="{8AA74250-430B-471F-8048-62DC920A2E2F}" presName="horzFour" presStyleCnt="0"/>
      <dgm:spPr/>
      <dgm:t>
        <a:bodyPr/>
        <a:lstStyle/>
        <a:p>
          <a:endParaRPr lang="fr-BE"/>
        </a:p>
      </dgm:t>
    </dgm:pt>
    <dgm:pt modelId="{3EF6446F-92CD-4D7D-B6EA-9FF8ED842C84}" type="pres">
      <dgm:prSet presAssocID="{46126BB7-23A4-4076-9011-BA2133A8AB06}" presName="sibSpaceTwo" presStyleCnt="0"/>
      <dgm:spPr/>
      <dgm:t>
        <a:bodyPr/>
        <a:lstStyle/>
        <a:p>
          <a:endParaRPr lang="fr-BE"/>
        </a:p>
      </dgm:t>
    </dgm:pt>
    <dgm:pt modelId="{D22138BB-48B2-4D2F-B39C-61A5A2188EDB}" type="pres">
      <dgm:prSet presAssocID="{1C5E6C20-599F-4475-A4F6-9E8ED4E6DAEC}" presName="vertTwo" presStyleCnt="0"/>
      <dgm:spPr/>
      <dgm:t>
        <a:bodyPr/>
        <a:lstStyle/>
        <a:p>
          <a:endParaRPr lang="fr-BE"/>
        </a:p>
      </dgm:t>
    </dgm:pt>
    <dgm:pt modelId="{DC69DA56-35F5-473D-B72E-30B1337AF176}" type="pres">
      <dgm:prSet presAssocID="{1C5E6C20-599F-4475-A4F6-9E8ED4E6DAEC}" presName="txTwo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4C17CD37-2FAC-401A-A775-29C120684F88}" type="pres">
      <dgm:prSet presAssocID="{1C5E6C20-599F-4475-A4F6-9E8ED4E6DAEC}" presName="parTransTwo" presStyleCnt="0"/>
      <dgm:spPr/>
      <dgm:t>
        <a:bodyPr/>
        <a:lstStyle/>
        <a:p>
          <a:endParaRPr lang="fr-BE"/>
        </a:p>
      </dgm:t>
    </dgm:pt>
    <dgm:pt modelId="{6534469A-F441-4A55-A9D7-7DA892E4E895}" type="pres">
      <dgm:prSet presAssocID="{1C5E6C20-599F-4475-A4F6-9E8ED4E6DAEC}" presName="horzTwo" presStyleCnt="0"/>
      <dgm:spPr/>
      <dgm:t>
        <a:bodyPr/>
        <a:lstStyle/>
        <a:p>
          <a:endParaRPr lang="fr-BE"/>
        </a:p>
      </dgm:t>
    </dgm:pt>
    <dgm:pt modelId="{07593BA3-0C6F-444F-8E39-B35C4B392074}" type="pres">
      <dgm:prSet presAssocID="{37A1700E-CB6E-403D-A633-76A579E791DB}" presName="vertThree" presStyleCnt="0"/>
      <dgm:spPr/>
      <dgm:t>
        <a:bodyPr/>
        <a:lstStyle/>
        <a:p>
          <a:endParaRPr lang="fr-BE"/>
        </a:p>
      </dgm:t>
    </dgm:pt>
    <dgm:pt modelId="{192A04B6-8EE9-4F72-8359-4B7712B7B691}" type="pres">
      <dgm:prSet presAssocID="{37A1700E-CB6E-403D-A633-76A579E791DB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CFE8118A-CB17-48E1-BC82-6359E7EE5943}" type="pres">
      <dgm:prSet presAssocID="{37A1700E-CB6E-403D-A633-76A579E791DB}" presName="parTransThree" presStyleCnt="0"/>
      <dgm:spPr/>
      <dgm:t>
        <a:bodyPr/>
        <a:lstStyle/>
        <a:p>
          <a:endParaRPr lang="fr-BE"/>
        </a:p>
      </dgm:t>
    </dgm:pt>
    <dgm:pt modelId="{1D6BE687-EB5A-4877-B99E-8FD80055E98D}" type="pres">
      <dgm:prSet presAssocID="{37A1700E-CB6E-403D-A633-76A579E791DB}" presName="horzThree" presStyleCnt="0"/>
      <dgm:spPr/>
      <dgm:t>
        <a:bodyPr/>
        <a:lstStyle/>
        <a:p>
          <a:endParaRPr lang="fr-BE"/>
        </a:p>
      </dgm:t>
    </dgm:pt>
    <dgm:pt modelId="{C3170884-8000-4DCE-B0CF-72C6057CD8E9}" type="pres">
      <dgm:prSet presAssocID="{36C842C8-EFAB-4112-B0DC-A7055B09E198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859243BE-48D7-42BC-872E-C80BFB2608C6}" type="pres">
      <dgm:prSet presAssocID="{36C842C8-EFAB-4112-B0DC-A7055B09E198}" presName="txFour" presStyleLbl="node4" presStyleIdx="9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41726716-D869-49DA-B871-48AB6D44C945}" type="pres">
      <dgm:prSet presAssocID="{36C842C8-EFAB-4112-B0DC-A7055B09E198}" presName="parTransFour" presStyleCnt="0"/>
      <dgm:spPr/>
      <dgm:t>
        <a:bodyPr/>
        <a:lstStyle/>
        <a:p>
          <a:endParaRPr lang="fr-BE"/>
        </a:p>
      </dgm:t>
    </dgm:pt>
    <dgm:pt modelId="{9D9E8221-EF96-42BD-A78E-14978611CC2E}" type="pres">
      <dgm:prSet presAssocID="{36C842C8-EFAB-4112-B0DC-A7055B09E198}" presName="horzFour" presStyleCnt="0"/>
      <dgm:spPr/>
      <dgm:t>
        <a:bodyPr/>
        <a:lstStyle/>
        <a:p>
          <a:endParaRPr lang="fr-BE"/>
        </a:p>
      </dgm:t>
    </dgm:pt>
    <dgm:pt modelId="{51904593-F228-43EA-A99D-2D70E7CAD52A}" type="pres">
      <dgm:prSet presAssocID="{0449FAC4-7854-4D69-85B1-6C750BF6B538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12537E90-449B-4254-BF48-423AE7757E74}" type="pres">
      <dgm:prSet presAssocID="{0449FAC4-7854-4D69-85B1-6C750BF6B538}" presName="txFour" presStyleLbl="node4" presStyleIdx="10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8E6DEC1-3ABF-4F21-9C37-AD4C85D2482B}" type="pres">
      <dgm:prSet presAssocID="{0449FAC4-7854-4D69-85B1-6C750BF6B538}" presName="parTransFour" presStyleCnt="0"/>
      <dgm:spPr/>
      <dgm:t>
        <a:bodyPr/>
        <a:lstStyle/>
        <a:p>
          <a:endParaRPr lang="fr-BE"/>
        </a:p>
      </dgm:t>
    </dgm:pt>
    <dgm:pt modelId="{E8DE18B5-4EED-4657-A3EB-CCA62493D507}" type="pres">
      <dgm:prSet presAssocID="{0449FAC4-7854-4D69-85B1-6C750BF6B538}" presName="horzFour" presStyleCnt="0"/>
      <dgm:spPr/>
      <dgm:t>
        <a:bodyPr/>
        <a:lstStyle/>
        <a:p>
          <a:endParaRPr lang="fr-BE"/>
        </a:p>
      </dgm:t>
    </dgm:pt>
    <dgm:pt modelId="{9C71872A-F083-4B45-8381-BC4B470614B6}" type="pres">
      <dgm:prSet presAssocID="{0CC407A2-E15B-4F08-8767-81FDBF7BEC3C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D19FA66B-6FDD-4177-BC68-E87B5BCE451D}" type="pres">
      <dgm:prSet presAssocID="{0CC407A2-E15B-4F08-8767-81FDBF7BEC3C}" presName="txFour" presStyleLbl="node4" presStyleIdx="11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4420DEE5-F90C-4CB3-BB7F-2F6D5B950B24}" type="pres">
      <dgm:prSet presAssocID="{0CC407A2-E15B-4F08-8767-81FDBF7BEC3C}" presName="parTransFour" presStyleCnt="0"/>
      <dgm:spPr/>
      <dgm:t>
        <a:bodyPr/>
        <a:lstStyle/>
        <a:p>
          <a:endParaRPr lang="fr-BE"/>
        </a:p>
      </dgm:t>
    </dgm:pt>
    <dgm:pt modelId="{7F9ADDE6-6216-467A-8630-57978CA857F6}" type="pres">
      <dgm:prSet presAssocID="{0CC407A2-E15B-4F08-8767-81FDBF7BEC3C}" presName="horzFour" presStyleCnt="0"/>
      <dgm:spPr/>
      <dgm:t>
        <a:bodyPr/>
        <a:lstStyle/>
        <a:p>
          <a:endParaRPr lang="fr-BE"/>
        </a:p>
      </dgm:t>
    </dgm:pt>
    <dgm:pt modelId="{75DA23CB-8D5F-4255-A726-F2311376BC77}" type="pres">
      <dgm:prSet presAssocID="{A01827E4-C311-41D9-8DF6-2EFB16592770}" presName="vertFour" presStyleCnt="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2DE946EE-1357-44AD-88FA-8EA3EEED667B}" type="pres">
      <dgm:prSet presAssocID="{A01827E4-C311-41D9-8DF6-2EFB16592770}" presName="txFour" presStyleLbl="node4" presStyleIdx="12" presStyleCnt="13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D2B9C50D-7250-4D6F-9458-892151EB3130}" type="pres">
      <dgm:prSet presAssocID="{A01827E4-C311-41D9-8DF6-2EFB16592770}" presName="horzFour" presStyleCnt="0"/>
      <dgm:spPr/>
      <dgm:t>
        <a:bodyPr/>
        <a:lstStyle/>
        <a:p>
          <a:endParaRPr lang="fr-BE"/>
        </a:p>
      </dgm:t>
    </dgm:pt>
    <dgm:pt modelId="{09E43C95-F40B-4232-9D0E-05207DA79AEF}" type="pres">
      <dgm:prSet presAssocID="{72DF86CD-5BF0-46CE-A50F-F26BBD099BBE}" presName="sibSpaceOne" presStyleCnt="0"/>
      <dgm:spPr/>
      <dgm:t>
        <a:bodyPr/>
        <a:lstStyle/>
        <a:p>
          <a:endParaRPr lang="fr-BE"/>
        </a:p>
      </dgm:t>
    </dgm:pt>
    <dgm:pt modelId="{9D344E43-3EA3-4791-B08A-722F5399B919}" type="pres">
      <dgm:prSet presAssocID="{1D57A5E1-5D2E-4C13-B8A3-CBBDAFD31620}" presName="vertOne" presStyleCnt="0"/>
      <dgm:spPr/>
      <dgm:t>
        <a:bodyPr/>
        <a:lstStyle/>
        <a:p>
          <a:endParaRPr lang="fr-BE"/>
        </a:p>
      </dgm:t>
    </dgm:pt>
    <dgm:pt modelId="{0807B0E6-6F4A-494F-94C8-2CA211E8A0DE}" type="pres">
      <dgm:prSet presAssocID="{1D57A5E1-5D2E-4C13-B8A3-CBBDAFD31620}" presName="txOne" presStyleLbl="node0" presStyleIdx="2" presStyleCnt="4" custScaleY="92169" custLinFactX="-247668" custLinFactY="131396" custLinFactNeighborX="-300000" custLinFactNeighborY="2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51FC4EF3-64C2-4E69-83DB-D3D59E39EBFB}" type="pres">
      <dgm:prSet presAssocID="{1D57A5E1-5D2E-4C13-B8A3-CBBDAFD31620}" presName="horzOne" presStyleCnt="0"/>
      <dgm:spPr/>
      <dgm:t>
        <a:bodyPr/>
        <a:lstStyle/>
        <a:p>
          <a:endParaRPr lang="fr-BE"/>
        </a:p>
      </dgm:t>
    </dgm:pt>
    <dgm:pt modelId="{68CC661F-1D3D-4EB0-99E4-53EDD00327A9}" type="pres">
      <dgm:prSet presAssocID="{7F2B2A0F-F3DB-44EF-8729-109E6DC725AD}" presName="sibSpaceOne" presStyleCnt="0"/>
      <dgm:spPr/>
    </dgm:pt>
    <dgm:pt modelId="{A7AC9AC0-37D2-431D-8D07-18B199EBABEA}" type="pres">
      <dgm:prSet presAssocID="{D70035AF-B7FA-4340-9393-091E7096721D}" presName="vertOne" presStyleCnt="0"/>
      <dgm:spPr/>
    </dgm:pt>
    <dgm:pt modelId="{4EBCE0A1-6E04-4708-9D38-CE97ABB6EDB3}" type="pres">
      <dgm:prSet presAssocID="{D70035AF-B7FA-4340-9393-091E7096721D}" presName="txOne" presStyleLbl="node0" presStyleIdx="3" presStyleCnt="4" custScaleX="96026" custScaleY="90975" custLinFactX="-200000" custLinFactY="252210" custLinFactNeighborX="-248071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71C1EAC-0974-4FB2-85BF-625C21FA9514}" type="pres">
      <dgm:prSet presAssocID="{D70035AF-B7FA-4340-9393-091E7096721D}" presName="horzOne" presStyleCnt="0"/>
      <dgm:spPr/>
    </dgm:pt>
  </dgm:ptLst>
  <dgm:cxnLst>
    <dgm:cxn modelId="{3AB5A242-D821-42B9-A71C-8C117E597356}" srcId="{6EC178AC-6A8B-45D9-A0B7-AB003F11DC89}" destId="{ACDA45B1-B7CA-44C3-B1D9-6BAAF3DDEA37}" srcOrd="0" destOrd="0" parTransId="{305D0A60-6F70-473F-9857-F0B39DCCD605}" sibTransId="{0BB6A5D1-836B-4AF8-B6ED-8346426E1095}"/>
    <dgm:cxn modelId="{78CC8BD3-C7A7-4985-AAA5-A21A7DECBF12}" type="presOf" srcId="{ACDA45B1-B7CA-44C3-B1D9-6BAAF3DDEA37}" destId="{EF23391F-1DD6-4630-8E10-A82A85796448}" srcOrd="0" destOrd="0" presId="urn:microsoft.com/office/officeart/2005/8/layout/hierarchy4"/>
    <dgm:cxn modelId="{710A108F-6867-4373-8939-CFAE04A2F67A}" srcId="{B533C5A9-E586-4CF6-AB34-36DB6459E30C}" destId="{DAB65ABD-A669-4421-B5E5-B7490E4EB7DA}" srcOrd="1" destOrd="0" parTransId="{4DD77363-E502-40A4-95AF-5574EE065C30}" sibTransId="{9F837D0F-FFBB-44E5-B9F0-630A028BFCB3}"/>
    <dgm:cxn modelId="{31093A0F-7A2B-4F14-93F5-16221D3EBEC4}" srcId="{B533C5A9-E586-4CF6-AB34-36DB6459E30C}" destId="{90851D85-7C4F-41F2-9119-7D2D34D453F5}" srcOrd="0" destOrd="0" parTransId="{47C2D014-2786-4BC0-A788-E54FF748D415}" sibTransId="{07888A4E-0F55-4A4B-B61F-668B25CF12AA}"/>
    <dgm:cxn modelId="{814D61EA-8A3B-4B19-949D-19B098C5A095}" type="presOf" srcId="{36C842C8-EFAB-4112-B0DC-A7055B09E198}" destId="{859243BE-48D7-42BC-872E-C80BFB2608C6}" srcOrd="0" destOrd="0" presId="urn:microsoft.com/office/officeart/2005/8/layout/hierarchy4"/>
    <dgm:cxn modelId="{DA44A0F9-E4EF-4ABF-8009-57F698D8691B}" type="presOf" srcId="{B533C5A9-E586-4CF6-AB34-36DB6459E30C}" destId="{851BE4DF-07A3-41FC-A597-00C78147D081}" srcOrd="0" destOrd="0" presId="urn:microsoft.com/office/officeart/2005/8/layout/hierarchy4"/>
    <dgm:cxn modelId="{4D864D92-4658-412D-9CAC-1406EEBA43C0}" type="presOf" srcId="{FA4A2140-151C-485C-B1D0-774DA6EB4822}" destId="{87CBCCB3-6784-49CF-80F6-30A416B4A0CA}" srcOrd="0" destOrd="0" presId="urn:microsoft.com/office/officeart/2005/8/layout/hierarchy4"/>
    <dgm:cxn modelId="{1A136FDF-294A-4899-A309-F69CA65D86FB}" type="presOf" srcId="{158FC3AD-B20A-48D0-BC63-697AAC97C6F1}" destId="{7AAFA80C-9A83-4F4D-B6F3-ECFAA8AB7AD3}" srcOrd="0" destOrd="0" presId="urn:microsoft.com/office/officeart/2005/8/layout/hierarchy4"/>
    <dgm:cxn modelId="{588C6C16-4559-4FB4-8548-CBC76F0168CA}" srcId="{413CAD4B-63B1-4E0F-BA27-73915516F774}" destId="{86522003-3E3A-49B6-A99D-EBC983173465}" srcOrd="0" destOrd="0" parTransId="{7B871A93-C484-4F9F-914D-85FDF730D20C}" sibTransId="{B7C62B13-3135-4EDD-B503-58A2B2345777}"/>
    <dgm:cxn modelId="{B6E1BF5D-FFDE-45CC-A04D-81290B7B1739}" type="presOf" srcId="{AE132837-FFB7-4DE8-B609-5F1353D49918}" destId="{921F597B-916F-4C9C-91B9-BDD6F2D05152}" srcOrd="0" destOrd="0" presId="urn:microsoft.com/office/officeart/2005/8/layout/hierarchy4"/>
    <dgm:cxn modelId="{474A6969-7F21-4468-9980-4C17129F42B5}" type="presOf" srcId="{1C5E6C20-599F-4475-A4F6-9E8ED4E6DAEC}" destId="{DC69DA56-35F5-473D-B72E-30B1337AF176}" srcOrd="0" destOrd="0" presId="urn:microsoft.com/office/officeart/2005/8/layout/hierarchy4"/>
    <dgm:cxn modelId="{8A70AE6D-CC0C-424D-9C6F-19D794F21449}" srcId="{1C5E6C20-599F-4475-A4F6-9E8ED4E6DAEC}" destId="{37A1700E-CB6E-403D-A633-76A579E791DB}" srcOrd="0" destOrd="0" parTransId="{18EFB763-8BD9-4208-90E9-E0555F56F527}" sibTransId="{E75E30E0-EB33-49D6-88E0-86DB389AA3FD}"/>
    <dgm:cxn modelId="{E41BF62D-44BD-40EE-A54E-B9B2D50F6E2A}" type="presOf" srcId="{2CDEC02B-E14D-4A09-B04A-102BAED6F09F}" destId="{43E1492A-EE90-4915-A728-0C5CAF979B7C}" srcOrd="0" destOrd="0" presId="urn:microsoft.com/office/officeart/2005/8/layout/hierarchy4"/>
    <dgm:cxn modelId="{5F5A6EDB-DC2E-4F87-AB62-129FEFA967E6}" srcId="{EFA948DF-D379-4F1F-BC35-397104574DA7}" destId="{E8CA9EEC-4C1C-405E-9474-4D98365C6804}" srcOrd="0" destOrd="0" parTransId="{EE88E721-E7E1-4A8E-96F2-F181B99FED09}" sibTransId="{E7B00DDD-E78F-4E17-B73A-3EB92A94E47B}"/>
    <dgm:cxn modelId="{25B95591-00E9-4B24-AF8D-486FEF2036AF}" srcId="{568EE95C-E4A6-4AC2-8B79-1EB990BC43C6}" destId="{8AA74250-430B-471F-8048-62DC920A2E2F}" srcOrd="0" destOrd="0" parTransId="{7CAB473C-F43E-4D0E-B4B6-63AC8EDC51F6}" sibTransId="{DA984D56-E299-415D-83D7-4204233A2BD1}"/>
    <dgm:cxn modelId="{E120E246-86ED-4C2E-BA57-D3E1EBB28BA2}" type="presOf" srcId="{1D57A5E1-5D2E-4C13-B8A3-CBBDAFD31620}" destId="{0807B0E6-6F4A-494F-94C8-2CA211E8A0DE}" srcOrd="0" destOrd="0" presId="urn:microsoft.com/office/officeart/2005/8/layout/hierarchy4"/>
    <dgm:cxn modelId="{2C014814-E698-4F1D-9738-91A58113A25D}" srcId="{37A1700E-CB6E-403D-A633-76A579E791DB}" destId="{36C842C8-EFAB-4112-B0DC-A7055B09E198}" srcOrd="0" destOrd="0" parTransId="{F6EEA251-6BB0-40EE-811E-972C0DC50704}" sibTransId="{89F0CD7E-95B5-44BC-956A-0E4981579BF7}"/>
    <dgm:cxn modelId="{E452D9E6-2154-459E-84F2-77C4488C8033}" srcId="{E8CA9EEC-4C1C-405E-9474-4D98365C6804}" destId="{AE132837-FFB7-4DE8-B609-5F1353D49918}" srcOrd="0" destOrd="0" parTransId="{9D8A2172-A9B9-4B04-AEAB-1EC8B69F6933}" sibTransId="{CC457C21-A92E-4FFC-95B5-8C1ABABAAF67}"/>
    <dgm:cxn modelId="{A4E6F410-CD38-47F2-8958-D04E5FF99780}" srcId="{36C842C8-EFAB-4112-B0DC-A7055B09E198}" destId="{0449FAC4-7854-4D69-85B1-6C750BF6B538}" srcOrd="0" destOrd="0" parTransId="{11A8401A-233F-4671-9384-B15C9C1CDC5D}" sibTransId="{BD885D0D-A825-4C22-80EF-6B130E2168A4}"/>
    <dgm:cxn modelId="{1C3F8AED-E560-4239-8E6D-42B311963381}" srcId="{92972C5B-D31E-402D-93EC-8B166C08FB58}" destId="{6EC178AC-6A8B-45D9-A0B7-AB003F11DC89}" srcOrd="0" destOrd="0" parTransId="{A9FFAA9C-22D2-4572-899E-1EECD7E036C0}" sibTransId="{C87D341D-D5D2-4973-9A73-7ADAB855A609}"/>
    <dgm:cxn modelId="{CE428504-3E9A-425A-AA6F-8A61A0AAE7AA}" type="presOf" srcId="{EBE40163-A56C-453F-8319-7B0179BFAF21}" destId="{48F771AD-5A55-483C-9D22-6BC47209A45F}" srcOrd="0" destOrd="0" presId="urn:microsoft.com/office/officeart/2005/8/layout/hierarchy4"/>
    <dgm:cxn modelId="{494A2B7D-8CA0-4C45-99E2-BED0A97912E9}" type="presOf" srcId="{568EE95C-E4A6-4AC2-8B79-1EB990BC43C6}" destId="{143D98FD-8B4A-443F-AC10-3B32480EA0CE}" srcOrd="0" destOrd="0" presId="urn:microsoft.com/office/officeart/2005/8/layout/hierarchy4"/>
    <dgm:cxn modelId="{2538EEFA-7CD3-44D4-8C01-12C58D04E016}" type="presOf" srcId="{0CC407A2-E15B-4F08-8767-81FDBF7BEC3C}" destId="{D19FA66B-6FDD-4177-BC68-E87B5BCE451D}" srcOrd="0" destOrd="0" presId="urn:microsoft.com/office/officeart/2005/8/layout/hierarchy4"/>
    <dgm:cxn modelId="{C0D2A61A-37A6-4CEE-AB19-1D2A0B2F6816}" srcId="{5518BC88-7CCF-4ECE-8845-F6325D6B513C}" destId="{06A63ED5-4BFD-4DEC-8F63-9FA9E11B6C7A}" srcOrd="0" destOrd="0" parTransId="{27BE0133-CFD4-48AD-9AC9-C664AD38B2EC}" sibTransId="{A3B2D62B-CF4D-421B-9955-A82426E2AD30}"/>
    <dgm:cxn modelId="{5563CDA8-5A80-4376-8A22-6B82A01F752D}" srcId="{BCC9E12D-D621-4C99-B5D0-583D94CBDF84}" destId="{D70035AF-B7FA-4340-9393-091E7096721D}" srcOrd="3" destOrd="0" parTransId="{E2A35573-7DDE-4012-AFC2-AE8DA9B33BB5}" sibTransId="{81648199-11E6-492E-BE1B-2BBDBEAFF83F}"/>
    <dgm:cxn modelId="{C95C0322-0B64-447F-82D3-53A61827CA1A}" type="presOf" srcId="{5518BC88-7CCF-4ECE-8845-F6325D6B513C}" destId="{A56D04C1-1B53-4A97-A3BD-AF7F933ACEE4}" srcOrd="0" destOrd="0" presId="urn:microsoft.com/office/officeart/2005/8/layout/hierarchy4"/>
    <dgm:cxn modelId="{E5CE8E8B-5943-4102-9CB2-69D47CDA22F2}" type="presOf" srcId="{E8CA9EEC-4C1C-405E-9474-4D98365C6804}" destId="{9DF50594-09C2-4A68-9E9C-19A41B4A327D}" srcOrd="0" destOrd="0" presId="urn:microsoft.com/office/officeart/2005/8/layout/hierarchy4"/>
    <dgm:cxn modelId="{71C055FD-7571-42C0-9744-593CD158064B}" type="presOf" srcId="{6EC178AC-6A8B-45D9-A0B7-AB003F11DC89}" destId="{A25F5409-64BA-44C1-AB1F-3308DF43B221}" srcOrd="0" destOrd="0" presId="urn:microsoft.com/office/officeart/2005/8/layout/hierarchy4"/>
    <dgm:cxn modelId="{D808DCE3-951C-4E21-92BC-A2A251EC5DD0}" type="presOf" srcId="{A01827E4-C311-41D9-8DF6-2EFB16592770}" destId="{2DE946EE-1357-44AD-88FA-8EA3EEED667B}" srcOrd="0" destOrd="0" presId="urn:microsoft.com/office/officeart/2005/8/layout/hierarchy4"/>
    <dgm:cxn modelId="{7F1439F8-3EAB-44A9-AE90-063FF2D25FE4}" srcId="{0CC407A2-E15B-4F08-8767-81FDBF7BEC3C}" destId="{A01827E4-C311-41D9-8DF6-2EFB16592770}" srcOrd="0" destOrd="0" parTransId="{ECDCF9A2-121B-41D5-87AB-E3F674243303}" sibTransId="{1A227B37-A602-48B9-A337-61D36742913F}"/>
    <dgm:cxn modelId="{3F6EC4B4-F449-4EC2-A254-EB572CC75C66}" srcId="{BCC9E12D-D621-4C99-B5D0-583D94CBDF84}" destId="{1D57A5E1-5D2E-4C13-B8A3-CBBDAFD31620}" srcOrd="2" destOrd="0" parTransId="{071B7E9E-FAC5-4BF9-85FD-54C26C97AD2B}" sibTransId="{7F2B2A0F-F3DB-44EF-8729-109E6DC725AD}"/>
    <dgm:cxn modelId="{51A411BD-E5E2-4FB3-A757-46F3A30AD26C}" type="presOf" srcId="{D70035AF-B7FA-4340-9393-091E7096721D}" destId="{4EBCE0A1-6E04-4708-9D38-CE97ABB6EDB3}" srcOrd="0" destOrd="0" presId="urn:microsoft.com/office/officeart/2005/8/layout/hierarchy4"/>
    <dgm:cxn modelId="{BE9DB288-3EE2-46DF-B079-B869C3E4F791}" srcId="{158FC3AD-B20A-48D0-BC63-697AAC97C6F1}" destId="{EFA948DF-D379-4F1F-BC35-397104574DA7}" srcOrd="0" destOrd="0" parTransId="{93DE09BC-9FBC-48CC-BC71-262A1775237D}" sibTransId="{748675E8-242C-427B-930C-68BC62A1D026}"/>
    <dgm:cxn modelId="{02DB122A-763F-432B-A3C1-B924CEFF142E}" type="presOf" srcId="{0449FAC4-7854-4D69-85B1-6C750BF6B538}" destId="{12537E90-449B-4254-BF48-423AE7757E74}" srcOrd="0" destOrd="0" presId="urn:microsoft.com/office/officeart/2005/8/layout/hierarchy4"/>
    <dgm:cxn modelId="{27B87AF4-D412-4515-8EF1-6FC23C171DBF}" srcId="{BCC9E12D-D621-4C99-B5D0-583D94CBDF84}" destId="{EBE40163-A56C-453F-8319-7B0179BFAF21}" srcOrd="0" destOrd="0" parTransId="{9FD07A74-640E-4C0D-9978-AF5F8476DFB3}" sibTransId="{C3927016-B5A9-4F8A-A49A-4BFCFC8C3C67}"/>
    <dgm:cxn modelId="{8FC02BC2-7319-49DD-A2F7-FF33C0A91544}" type="presOf" srcId="{BCC9E12D-D621-4C99-B5D0-583D94CBDF84}" destId="{D5FF70CD-C8C0-43FA-8547-8D037306333C}" srcOrd="0" destOrd="0" presId="urn:microsoft.com/office/officeart/2005/8/layout/hierarchy4"/>
    <dgm:cxn modelId="{18FA32AB-9CF0-4F5D-A880-2AD95523B806}" type="presOf" srcId="{90851D85-7C4F-41F2-9119-7D2D34D453F5}" destId="{296BD1FA-ABCF-4FCA-B8B5-1494845AB8DA}" srcOrd="0" destOrd="0" presId="urn:microsoft.com/office/officeart/2005/8/layout/hierarchy4"/>
    <dgm:cxn modelId="{0AAA986F-B862-4806-8273-E288D1F0DE06}" srcId="{B533C5A9-E586-4CF6-AB34-36DB6459E30C}" destId="{2CDEC02B-E14D-4A09-B04A-102BAED6F09F}" srcOrd="2" destOrd="0" parTransId="{063A0B78-61FB-4487-9D5D-662FF2BEDAD3}" sibTransId="{C0908614-9276-4D7A-9843-3B5E379242BA}"/>
    <dgm:cxn modelId="{3BFFAA43-9F60-48B4-BBD5-C2E67EF66828}" type="presOf" srcId="{DAB65ABD-A669-4421-B5E5-B7490E4EB7DA}" destId="{467A6AFA-11AF-47A3-9DA1-7CFF69BAD4A1}" srcOrd="0" destOrd="0" presId="urn:microsoft.com/office/officeart/2005/8/layout/hierarchy4"/>
    <dgm:cxn modelId="{9E6CB646-1307-4966-A3F6-BE1E7327AD03}" type="presOf" srcId="{413CAD4B-63B1-4E0F-BA27-73915516F774}" destId="{976A2D64-4022-4671-A373-AF83AD549469}" srcOrd="0" destOrd="0" presId="urn:microsoft.com/office/officeart/2005/8/layout/hierarchy4"/>
    <dgm:cxn modelId="{CE576816-2D64-473C-8611-64EBE2363027}" type="presOf" srcId="{EFA948DF-D379-4F1F-BC35-397104574DA7}" destId="{955BF297-4196-4AC5-A310-6E31D16327FB}" srcOrd="0" destOrd="0" presId="urn:microsoft.com/office/officeart/2005/8/layout/hierarchy4"/>
    <dgm:cxn modelId="{4FA5D1E8-3AFA-46EE-92D9-A6EF10B28D65}" type="presOf" srcId="{86522003-3E3A-49B6-A99D-EBC983173465}" destId="{1146C216-B104-4D16-BE56-C895EA3D6B5F}" srcOrd="0" destOrd="0" presId="urn:microsoft.com/office/officeart/2005/8/layout/hierarchy4"/>
    <dgm:cxn modelId="{6210E853-F62C-491B-810E-F0B5D4B17D35}" srcId="{86522003-3E3A-49B6-A99D-EBC983173465}" destId="{5518BC88-7CCF-4ECE-8845-F6325D6B513C}" srcOrd="0" destOrd="0" parTransId="{E61BA5DD-0B11-4984-A3BA-378EF84B5503}" sibTransId="{56E9EC0A-5308-415D-BC10-23105CA2F8A2}"/>
    <dgm:cxn modelId="{4C927A25-66EB-4D60-81DD-39C06BF5CC37}" srcId="{FA4A2140-151C-485C-B1D0-774DA6EB4822}" destId="{92972C5B-D31E-402D-93EC-8B166C08FB58}" srcOrd="0" destOrd="0" parTransId="{FC9E4BD2-7FE1-439B-99B5-FA91725AE1AA}" sibTransId="{C2E5DD17-B0D5-4400-A27B-885C286A6034}"/>
    <dgm:cxn modelId="{BD7512D9-4B3B-4426-BA1E-16FFBA27C930}" srcId="{B533C5A9-E586-4CF6-AB34-36DB6459E30C}" destId="{413CAD4B-63B1-4E0F-BA27-73915516F774}" srcOrd="3" destOrd="0" parTransId="{BED0B0F9-BC4E-4099-8960-23966B2B84AD}" sibTransId="{08860676-1DAE-400C-9A4C-5B9F06CE1796}"/>
    <dgm:cxn modelId="{7954CE99-0FFF-4224-86FC-AEBCDAA075A1}" type="presOf" srcId="{06A63ED5-4BFD-4DEC-8F63-9FA9E11B6C7A}" destId="{DCFB4B42-A9B1-491D-8115-D6E1777079CB}" srcOrd="0" destOrd="0" presId="urn:microsoft.com/office/officeart/2005/8/layout/hierarchy4"/>
    <dgm:cxn modelId="{FE801CC4-8B69-463F-9FA6-E3EE1F464A81}" type="presOf" srcId="{8AA74250-430B-471F-8048-62DC920A2E2F}" destId="{076F463B-D417-4ACE-9ECB-B37D10ED4647}" srcOrd="0" destOrd="0" presId="urn:microsoft.com/office/officeart/2005/8/layout/hierarchy4"/>
    <dgm:cxn modelId="{0E30293C-5267-440E-85B6-0AFAA680C25E}" type="presOf" srcId="{37A1700E-CB6E-403D-A633-76A579E791DB}" destId="{192A04B6-8EE9-4F72-8359-4B7712B7B691}" srcOrd="0" destOrd="0" presId="urn:microsoft.com/office/officeart/2005/8/layout/hierarchy4"/>
    <dgm:cxn modelId="{BE68C16A-2D80-4D3D-95DF-64B8F745E62F}" srcId="{0449FAC4-7854-4D69-85B1-6C750BF6B538}" destId="{0CC407A2-E15B-4F08-8767-81FDBF7BEC3C}" srcOrd="0" destOrd="0" parTransId="{E8476A7C-B678-4A82-9B36-E90120DFAAD1}" sibTransId="{E1925B2C-A002-422E-89E1-ECC34018F257}"/>
    <dgm:cxn modelId="{1B36B8BB-5FF1-40E4-AABA-70465A18F3FE}" srcId="{AE132837-FFB7-4DE8-B609-5F1353D49918}" destId="{568EE95C-E4A6-4AC2-8B79-1EB990BC43C6}" srcOrd="0" destOrd="0" parTransId="{5DAD63DA-E3F9-45A6-828E-06DE8A88ABFB}" sibTransId="{6018C409-B5C6-49A8-A1C3-9595FC9DF8C7}"/>
    <dgm:cxn modelId="{C87F5131-82FA-483A-A2EA-8FE46A33D31A}" type="presOf" srcId="{92972C5B-D31E-402D-93EC-8B166C08FB58}" destId="{AAD9A952-EE4A-41B7-9E20-F0C1365ED6AA}" srcOrd="0" destOrd="0" presId="urn:microsoft.com/office/officeart/2005/8/layout/hierarchy4"/>
    <dgm:cxn modelId="{3E0C2A90-9A74-4757-A696-2C738E9BC1C4}" srcId="{BCC9E12D-D621-4C99-B5D0-583D94CBDF84}" destId="{B533C5A9-E586-4CF6-AB34-36DB6459E30C}" srcOrd="1" destOrd="0" parTransId="{7ADDFD85-19C9-43EA-B838-9569AF6013EF}" sibTransId="{72DF86CD-5BF0-46CE-A50F-F26BBD099BBE}"/>
    <dgm:cxn modelId="{4AF142D9-6677-44D0-A492-36F3D2ED90A2}" srcId="{DAB65ABD-A669-4421-B5E5-B7490E4EB7DA}" destId="{FA4A2140-151C-485C-B1D0-774DA6EB4822}" srcOrd="0" destOrd="0" parTransId="{F95AC41C-9862-454C-8A88-D9FE323864EE}" sibTransId="{445CADCB-4635-4FC0-8B8A-F26A4E217E28}"/>
    <dgm:cxn modelId="{DB6DD4CD-9060-4509-85FD-C08EF46DA30B}" srcId="{B533C5A9-E586-4CF6-AB34-36DB6459E30C}" destId="{158FC3AD-B20A-48D0-BC63-697AAC97C6F1}" srcOrd="4" destOrd="0" parTransId="{926D5FD3-5529-453B-8F2D-6A2855761F5A}" sibTransId="{46126BB7-23A4-4076-9011-BA2133A8AB06}"/>
    <dgm:cxn modelId="{47BF5937-BA59-492F-9E89-3804395B5E68}" srcId="{B533C5A9-E586-4CF6-AB34-36DB6459E30C}" destId="{1C5E6C20-599F-4475-A4F6-9E8ED4E6DAEC}" srcOrd="5" destOrd="0" parTransId="{A1172C57-019B-415B-BF02-3CF5CEE2100E}" sibTransId="{E052754A-20C9-4B30-B65D-86EBE7ED7E56}"/>
    <dgm:cxn modelId="{6119A916-A2E8-4135-9427-1B513FCB2124}" type="presParOf" srcId="{D5FF70CD-C8C0-43FA-8547-8D037306333C}" destId="{305296D1-C59D-459F-BA3E-400082B5B5BF}" srcOrd="0" destOrd="0" presId="urn:microsoft.com/office/officeart/2005/8/layout/hierarchy4"/>
    <dgm:cxn modelId="{2E03B75A-BCBE-4692-B29B-84423C54BD6B}" type="presParOf" srcId="{305296D1-C59D-459F-BA3E-400082B5B5BF}" destId="{48F771AD-5A55-483C-9D22-6BC47209A45F}" srcOrd="0" destOrd="0" presId="urn:microsoft.com/office/officeart/2005/8/layout/hierarchy4"/>
    <dgm:cxn modelId="{7A772B52-216B-4C4B-9D04-D91141C0D11D}" type="presParOf" srcId="{305296D1-C59D-459F-BA3E-400082B5B5BF}" destId="{F1F98C50-CA06-4948-A774-9C23A9012C1B}" srcOrd="1" destOrd="0" presId="urn:microsoft.com/office/officeart/2005/8/layout/hierarchy4"/>
    <dgm:cxn modelId="{C65A466B-36EE-40EB-8D75-3D365DCB943C}" type="presParOf" srcId="{D5FF70CD-C8C0-43FA-8547-8D037306333C}" destId="{52A02FC9-525B-4D0B-9117-2525901F92F4}" srcOrd="1" destOrd="0" presId="urn:microsoft.com/office/officeart/2005/8/layout/hierarchy4"/>
    <dgm:cxn modelId="{1FD34D38-8438-4F01-AF0C-B42083109CCB}" type="presParOf" srcId="{D5FF70CD-C8C0-43FA-8547-8D037306333C}" destId="{CC5BBCB6-40CC-4A2C-A202-2BCDA360E3BF}" srcOrd="2" destOrd="0" presId="urn:microsoft.com/office/officeart/2005/8/layout/hierarchy4"/>
    <dgm:cxn modelId="{81EB6C87-0971-41DA-A255-A495AC0DE2A3}" type="presParOf" srcId="{CC5BBCB6-40CC-4A2C-A202-2BCDA360E3BF}" destId="{851BE4DF-07A3-41FC-A597-00C78147D081}" srcOrd="0" destOrd="0" presId="urn:microsoft.com/office/officeart/2005/8/layout/hierarchy4"/>
    <dgm:cxn modelId="{C0E43255-1E0C-4B68-95CC-1DC2153145AF}" type="presParOf" srcId="{CC5BBCB6-40CC-4A2C-A202-2BCDA360E3BF}" destId="{FCB483F7-EFE6-429A-AAD3-2DF64D37DFC6}" srcOrd="1" destOrd="0" presId="urn:microsoft.com/office/officeart/2005/8/layout/hierarchy4"/>
    <dgm:cxn modelId="{B81DF4EF-9C2D-4562-9311-02195F972E02}" type="presParOf" srcId="{CC5BBCB6-40CC-4A2C-A202-2BCDA360E3BF}" destId="{08BE6FD1-1461-4BC7-A36A-9BCCB91C215F}" srcOrd="2" destOrd="0" presId="urn:microsoft.com/office/officeart/2005/8/layout/hierarchy4"/>
    <dgm:cxn modelId="{8F55ECD6-33F5-4F46-9E25-82676EF2963F}" type="presParOf" srcId="{08BE6FD1-1461-4BC7-A36A-9BCCB91C215F}" destId="{DD8A1772-DE61-41D0-A415-C1363B9EC562}" srcOrd="0" destOrd="0" presId="urn:microsoft.com/office/officeart/2005/8/layout/hierarchy4"/>
    <dgm:cxn modelId="{458E4091-1A36-4A63-9A36-9E6776FE2BD6}" type="presParOf" srcId="{DD8A1772-DE61-41D0-A415-C1363B9EC562}" destId="{296BD1FA-ABCF-4FCA-B8B5-1494845AB8DA}" srcOrd="0" destOrd="0" presId="urn:microsoft.com/office/officeart/2005/8/layout/hierarchy4"/>
    <dgm:cxn modelId="{7FA395B1-49E5-428C-9283-012CCD562575}" type="presParOf" srcId="{DD8A1772-DE61-41D0-A415-C1363B9EC562}" destId="{C49A1F74-BEF8-4F0E-88C4-59D719153D90}" srcOrd="1" destOrd="0" presId="urn:microsoft.com/office/officeart/2005/8/layout/hierarchy4"/>
    <dgm:cxn modelId="{4DEC1A4E-0EB7-4149-9C99-E2D4F44A2446}" type="presParOf" srcId="{08BE6FD1-1461-4BC7-A36A-9BCCB91C215F}" destId="{BA682788-93E2-4644-AD64-4B7A46295F4A}" srcOrd="1" destOrd="0" presId="urn:microsoft.com/office/officeart/2005/8/layout/hierarchy4"/>
    <dgm:cxn modelId="{6E994E72-665F-4552-9406-28C6FC7DCE39}" type="presParOf" srcId="{08BE6FD1-1461-4BC7-A36A-9BCCB91C215F}" destId="{D99EBA34-3A35-4DB2-9864-DFCE24D8DA5B}" srcOrd="2" destOrd="0" presId="urn:microsoft.com/office/officeart/2005/8/layout/hierarchy4"/>
    <dgm:cxn modelId="{2EA9C8C3-3BF0-42A3-AEBB-3701985C45E7}" type="presParOf" srcId="{D99EBA34-3A35-4DB2-9864-DFCE24D8DA5B}" destId="{467A6AFA-11AF-47A3-9DA1-7CFF69BAD4A1}" srcOrd="0" destOrd="0" presId="urn:microsoft.com/office/officeart/2005/8/layout/hierarchy4"/>
    <dgm:cxn modelId="{F0940C12-E83A-4F95-8267-2725982D711E}" type="presParOf" srcId="{D99EBA34-3A35-4DB2-9864-DFCE24D8DA5B}" destId="{B8D61E3D-A24F-40E9-97B3-FB73820995C1}" srcOrd="1" destOrd="0" presId="urn:microsoft.com/office/officeart/2005/8/layout/hierarchy4"/>
    <dgm:cxn modelId="{6C684D35-3CD0-448A-A06C-8C4EE6EAE976}" type="presParOf" srcId="{D99EBA34-3A35-4DB2-9864-DFCE24D8DA5B}" destId="{775AE41B-4BEA-4DA3-861C-C226A7DB1588}" srcOrd="2" destOrd="0" presId="urn:microsoft.com/office/officeart/2005/8/layout/hierarchy4"/>
    <dgm:cxn modelId="{19983E9D-7802-4978-AE16-0B48EAA08B70}" type="presParOf" srcId="{775AE41B-4BEA-4DA3-861C-C226A7DB1588}" destId="{B31A6D49-809B-40A7-B8D6-93F0FB627FC8}" srcOrd="0" destOrd="0" presId="urn:microsoft.com/office/officeart/2005/8/layout/hierarchy4"/>
    <dgm:cxn modelId="{C6383C77-38CC-4369-959F-16E277692C73}" type="presParOf" srcId="{B31A6D49-809B-40A7-B8D6-93F0FB627FC8}" destId="{87CBCCB3-6784-49CF-80F6-30A416B4A0CA}" srcOrd="0" destOrd="0" presId="urn:microsoft.com/office/officeart/2005/8/layout/hierarchy4"/>
    <dgm:cxn modelId="{76E6D97B-71BC-41E8-B0A5-238838CF608E}" type="presParOf" srcId="{B31A6D49-809B-40A7-B8D6-93F0FB627FC8}" destId="{CAB5F4A0-880E-4A96-8D72-77E781BF5FE4}" srcOrd="1" destOrd="0" presId="urn:microsoft.com/office/officeart/2005/8/layout/hierarchy4"/>
    <dgm:cxn modelId="{EE4F0E88-876C-4523-A3C9-26E6CDE5BD87}" type="presParOf" srcId="{B31A6D49-809B-40A7-B8D6-93F0FB627FC8}" destId="{24DF4F6E-FF94-4C24-AB6D-672A4DAAEE97}" srcOrd="2" destOrd="0" presId="urn:microsoft.com/office/officeart/2005/8/layout/hierarchy4"/>
    <dgm:cxn modelId="{8D45F6FD-D3DD-4F42-9529-B97D7B698661}" type="presParOf" srcId="{24DF4F6E-FF94-4C24-AB6D-672A4DAAEE97}" destId="{3F0D2864-D713-4104-B793-14FDD7ABB641}" srcOrd="0" destOrd="0" presId="urn:microsoft.com/office/officeart/2005/8/layout/hierarchy4"/>
    <dgm:cxn modelId="{05AC75E4-011F-46E2-9AC7-34BA9DE44F78}" type="presParOf" srcId="{3F0D2864-D713-4104-B793-14FDD7ABB641}" destId="{AAD9A952-EE4A-41B7-9E20-F0C1365ED6AA}" srcOrd="0" destOrd="0" presId="urn:microsoft.com/office/officeart/2005/8/layout/hierarchy4"/>
    <dgm:cxn modelId="{88C4BF7A-896D-4EDD-866C-F37726790F3B}" type="presParOf" srcId="{3F0D2864-D713-4104-B793-14FDD7ABB641}" destId="{B62CD246-B4B9-46EA-96A8-DF5D53764A22}" srcOrd="1" destOrd="0" presId="urn:microsoft.com/office/officeart/2005/8/layout/hierarchy4"/>
    <dgm:cxn modelId="{23750D82-05FD-4335-B2E2-1B4100BA5FE2}" type="presParOf" srcId="{3F0D2864-D713-4104-B793-14FDD7ABB641}" destId="{BA54F6F4-DF95-4B21-927F-9842AC9C1AFF}" srcOrd="2" destOrd="0" presId="urn:microsoft.com/office/officeart/2005/8/layout/hierarchy4"/>
    <dgm:cxn modelId="{912C25DA-3A96-4782-9A22-9793BFF9B37F}" type="presParOf" srcId="{BA54F6F4-DF95-4B21-927F-9842AC9C1AFF}" destId="{96B4CB76-AA7F-49C5-BDB5-28A32C4E3A09}" srcOrd="0" destOrd="0" presId="urn:microsoft.com/office/officeart/2005/8/layout/hierarchy4"/>
    <dgm:cxn modelId="{9C0FFDE4-1D4E-4537-9747-8FD64498FDC6}" type="presParOf" srcId="{96B4CB76-AA7F-49C5-BDB5-28A32C4E3A09}" destId="{A25F5409-64BA-44C1-AB1F-3308DF43B221}" srcOrd="0" destOrd="0" presId="urn:microsoft.com/office/officeart/2005/8/layout/hierarchy4"/>
    <dgm:cxn modelId="{45C117C3-59C4-46AD-9515-1C0224494989}" type="presParOf" srcId="{96B4CB76-AA7F-49C5-BDB5-28A32C4E3A09}" destId="{559C0883-90F0-4007-9C74-1B1210B2B42B}" srcOrd="1" destOrd="0" presId="urn:microsoft.com/office/officeart/2005/8/layout/hierarchy4"/>
    <dgm:cxn modelId="{3F1FFF58-E15E-420C-9F5A-B77350539244}" type="presParOf" srcId="{96B4CB76-AA7F-49C5-BDB5-28A32C4E3A09}" destId="{706E87B1-6543-4BF8-AFDE-493765AF7D61}" srcOrd="2" destOrd="0" presId="urn:microsoft.com/office/officeart/2005/8/layout/hierarchy4"/>
    <dgm:cxn modelId="{45D38D02-8F3F-43C8-8C7F-0063FD192823}" type="presParOf" srcId="{706E87B1-6543-4BF8-AFDE-493765AF7D61}" destId="{B91FEA26-B342-468A-9961-B0333E236E67}" srcOrd="0" destOrd="0" presId="urn:microsoft.com/office/officeart/2005/8/layout/hierarchy4"/>
    <dgm:cxn modelId="{02F28442-BB68-49F5-9F65-549778477431}" type="presParOf" srcId="{B91FEA26-B342-468A-9961-B0333E236E67}" destId="{EF23391F-1DD6-4630-8E10-A82A85796448}" srcOrd="0" destOrd="0" presId="urn:microsoft.com/office/officeart/2005/8/layout/hierarchy4"/>
    <dgm:cxn modelId="{289F447B-09F8-420E-B20F-8FAA10D74C1F}" type="presParOf" srcId="{B91FEA26-B342-468A-9961-B0333E236E67}" destId="{C422F0B7-6D63-42B2-83BB-4F0EB157F4A9}" srcOrd="1" destOrd="0" presId="urn:microsoft.com/office/officeart/2005/8/layout/hierarchy4"/>
    <dgm:cxn modelId="{AFC85442-A5EC-4B71-B354-7F1DE2A3ECEF}" type="presParOf" srcId="{08BE6FD1-1461-4BC7-A36A-9BCCB91C215F}" destId="{06DE9A7B-3B22-4314-BFB4-9CD9FD738E35}" srcOrd="3" destOrd="0" presId="urn:microsoft.com/office/officeart/2005/8/layout/hierarchy4"/>
    <dgm:cxn modelId="{19CCA1CB-F2DF-4CE9-A9B1-DDA09264DFD4}" type="presParOf" srcId="{08BE6FD1-1461-4BC7-A36A-9BCCB91C215F}" destId="{26D24569-D5B1-4760-B0F4-C4FB3D8DBEA0}" srcOrd="4" destOrd="0" presId="urn:microsoft.com/office/officeart/2005/8/layout/hierarchy4"/>
    <dgm:cxn modelId="{7762F9A1-2A57-4490-997A-E0BA0F5AD534}" type="presParOf" srcId="{26D24569-D5B1-4760-B0F4-C4FB3D8DBEA0}" destId="{43E1492A-EE90-4915-A728-0C5CAF979B7C}" srcOrd="0" destOrd="0" presId="urn:microsoft.com/office/officeart/2005/8/layout/hierarchy4"/>
    <dgm:cxn modelId="{E1475AD7-03F6-4EF7-AB6C-61F8CBDA9890}" type="presParOf" srcId="{26D24569-D5B1-4760-B0F4-C4FB3D8DBEA0}" destId="{3558A0B3-F2F3-45C3-955D-ED3733584628}" srcOrd="1" destOrd="0" presId="urn:microsoft.com/office/officeart/2005/8/layout/hierarchy4"/>
    <dgm:cxn modelId="{F66C1822-FB62-4780-8424-DC0CA2C0E7A0}" type="presParOf" srcId="{08BE6FD1-1461-4BC7-A36A-9BCCB91C215F}" destId="{3F73F24A-9E38-4692-8ED1-657A384AC4FA}" srcOrd="5" destOrd="0" presId="urn:microsoft.com/office/officeart/2005/8/layout/hierarchy4"/>
    <dgm:cxn modelId="{AC2D44DF-0C29-412E-B720-37A62993B06E}" type="presParOf" srcId="{08BE6FD1-1461-4BC7-A36A-9BCCB91C215F}" destId="{A07C0ADE-FB81-4611-9C28-20660D5ED62D}" srcOrd="6" destOrd="0" presId="urn:microsoft.com/office/officeart/2005/8/layout/hierarchy4"/>
    <dgm:cxn modelId="{FB350F07-7179-4B1E-B655-FBFFA37667BF}" type="presParOf" srcId="{A07C0ADE-FB81-4611-9C28-20660D5ED62D}" destId="{976A2D64-4022-4671-A373-AF83AD549469}" srcOrd="0" destOrd="0" presId="urn:microsoft.com/office/officeart/2005/8/layout/hierarchy4"/>
    <dgm:cxn modelId="{EA0DFEB6-65DC-411B-8DFC-46E34AB3B9DF}" type="presParOf" srcId="{A07C0ADE-FB81-4611-9C28-20660D5ED62D}" destId="{089A10FB-D154-4A5B-87FA-927C9BEFB5B1}" srcOrd="1" destOrd="0" presId="urn:microsoft.com/office/officeart/2005/8/layout/hierarchy4"/>
    <dgm:cxn modelId="{591A8D38-451D-4E8A-86C8-B3A53E650260}" type="presParOf" srcId="{A07C0ADE-FB81-4611-9C28-20660D5ED62D}" destId="{57A8594E-141F-4DBC-9FE1-A54E9A7B0066}" srcOrd="2" destOrd="0" presId="urn:microsoft.com/office/officeart/2005/8/layout/hierarchy4"/>
    <dgm:cxn modelId="{9D40498B-C11F-494C-AB1A-6AA119F63B30}" type="presParOf" srcId="{57A8594E-141F-4DBC-9FE1-A54E9A7B0066}" destId="{DDC84538-4863-4249-8C29-114EBA0F04D6}" srcOrd="0" destOrd="0" presId="urn:microsoft.com/office/officeart/2005/8/layout/hierarchy4"/>
    <dgm:cxn modelId="{8F501A15-6861-486E-B9BF-8AE163C327D7}" type="presParOf" srcId="{DDC84538-4863-4249-8C29-114EBA0F04D6}" destId="{1146C216-B104-4D16-BE56-C895EA3D6B5F}" srcOrd="0" destOrd="0" presId="urn:microsoft.com/office/officeart/2005/8/layout/hierarchy4"/>
    <dgm:cxn modelId="{880B9E3B-B8BC-43DD-9E99-E19E64427380}" type="presParOf" srcId="{DDC84538-4863-4249-8C29-114EBA0F04D6}" destId="{52C07272-07FB-402B-93AF-03F28007A7FD}" srcOrd="1" destOrd="0" presId="urn:microsoft.com/office/officeart/2005/8/layout/hierarchy4"/>
    <dgm:cxn modelId="{A17540ED-57AF-46DA-853B-9CDE3C8CA90E}" type="presParOf" srcId="{DDC84538-4863-4249-8C29-114EBA0F04D6}" destId="{5BCA1005-94A8-4850-A975-E67B08163DE2}" srcOrd="2" destOrd="0" presId="urn:microsoft.com/office/officeart/2005/8/layout/hierarchy4"/>
    <dgm:cxn modelId="{4CF25B81-C79A-44C4-8B5E-C6182CC7419E}" type="presParOf" srcId="{5BCA1005-94A8-4850-A975-E67B08163DE2}" destId="{C21E301F-956A-4690-9DFA-67480D40F85C}" srcOrd="0" destOrd="0" presId="urn:microsoft.com/office/officeart/2005/8/layout/hierarchy4"/>
    <dgm:cxn modelId="{63195E67-9F9B-496A-8546-07D3B3C80D34}" type="presParOf" srcId="{C21E301F-956A-4690-9DFA-67480D40F85C}" destId="{A56D04C1-1B53-4A97-A3BD-AF7F933ACEE4}" srcOrd="0" destOrd="0" presId="urn:microsoft.com/office/officeart/2005/8/layout/hierarchy4"/>
    <dgm:cxn modelId="{B8066763-7356-4F92-A96E-0A02F87CC1B7}" type="presParOf" srcId="{C21E301F-956A-4690-9DFA-67480D40F85C}" destId="{9BF70C8B-A3DC-49B0-B3AE-E452E26A7A5F}" srcOrd="1" destOrd="0" presId="urn:microsoft.com/office/officeart/2005/8/layout/hierarchy4"/>
    <dgm:cxn modelId="{BE444DA6-9842-4681-A782-C83187D7727E}" type="presParOf" srcId="{C21E301F-956A-4690-9DFA-67480D40F85C}" destId="{FCF8ED55-08E1-4810-80F4-C5CC27495D71}" srcOrd="2" destOrd="0" presId="urn:microsoft.com/office/officeart/2005/8/layout/hierarchy4"/>
    <dgm:cxn modelId="{EC6A34A1-F232-425C-B61C-3FF3C519321A}" type="presParOf" srcId="{FCF8ED55-08E1-4810-80F4-C5CC27495D71}" destId="{94FE0841-9691-4E30-8C03-3A9E95E2217F}" srcOrd="0" destOrd="0" presId="urn:microsoft.com/office/officeart/2005/8/layout/hierarchy4"/>
    <dgm:cxn modelId="{F1723AA7-5065-4A3A-BA4E-37C006957B26}" type="presParOf" srcId="{94FE0841-9691-4E30-8C03-3A9E95E2217F}" destId="{DCFB4B42-A9B1-491D-8115-D6E1777079CB}" srcOrd="0" destOrd="0" presId="urn:microsoft.com/office/officeart/2005/8/layout/hierarchy4"/>
    <dgm:cxn modelId="{C3816439-AA8A-4964-A0FC-F74DB5BBAC5F}" type="presParOf" srcId="{94FE0841-9691-4E30-8C03-3A9E95E2217F}" destId="{2C2C52CB-E2E3-475E-987F-8A2A2CD27E12}" srcOrd="1" destOrd="0" presId="urn:microsoft.com/office/officeart/2005/8/layout/hierarchy4"/>
    <dgm:cxn modelId="{3D8FBD61-6FF9-410E-A981-70E931AA5B91}" type="presParOf" srcId="{08BE6FD1-1461-4BC7-A36A-9BCCB91C215F}" destId="{42D6A330-5D36-4DC2-A4F4-6EA306FC79EC}" srcOrd="7" destOrd="0" presId="urn:microsoft.com/office/officeart/2005/8/layout/hierarchy4"/>
    <dgm:cxn modelId="{CCC7ED26-16E8-4D6A-9562-9A639AE29672}" type="presParOf" srcId="{08BE6FD1-1461-4BC7-A36A-9BCCB91C215F}" destId="{A48E401D-C9A5-4DD9-AE91-27D64EE7199C}" srcOrd="8" destOrd="0" presId="urn:microsoft.com/office/officeart/2005/8/layout/hierarchy4"/>
    <dgm:cxn modelId="{D78A83BF-2CF5-40FC-8BED-F3F799825B16}" type="presParOf" srcId="{A48E401D-C9A5-4DD9-AE91-27D64EE7199C}" destId="{7AAFA80C-9A83-4F4D-B6F3-ECFAA8AB7AD3}" srcOrd="0" destOrd="0" presId="urn:microsoft.com/office/officeart/2005/8/layout/hierarchy4"/>
    <dgm:cxn modelId="{CBBB77DA-5BE0-4C62-B00A-1B2EC93008FD}" type="presParOf" srcId="{A48E401D-C9A5-4DD9-AE91-27D64EE7199C}" destId="{7ECD8084-5FEC-4F10-BC0D-8680630982DD}" srcOrd="1" destOrd="0" presId="urn:microsoft.com/office/officeart/2005/8/layout/hierarchy4"/>
    <dgm:cxn modelId="{FF85C473-32D4-4DF2-B3A9-3615A0786B16}" type="presParOf" srcId="{A48E401D-C9A5-4DD9-AE91-27D64EE7199C}" destId="{65B2CFD9-A42C-4C77-B093-3001B4B62DA1}" srcOrd="2" destOrd="0" presId="urn:microsoft.com/office/officeart/2005/8/layout/hierarchy4"/>
    <dgm:cxn modelId="{CF490471-2BB5-4D60-BF89-6F9E9678DD63}" type="presParOf" srcId="{65B2CFD9-A42C-4C77-B093-3001B4B62DA1}" destId="{1EF19482-7721-4604-8966-E975E3D046C0}" srcOrd="0" destOrd="0" presId="urn:microsoft.com/office/officeart/2005/8/layout/hierarchy4"/>
    <dgm:cxn modelId="{78985C7B-30E0-4E99-BAE7-103710E3961F}" type="presParOf" srcId="{1EF19482-7721-4604-8966-E975E3D046C0}" destId="{955BF297-4196-4AC5-A310-6E31D16327FB}" srcOrd="0" destOrd="0" presId="urn:microsoft.com/office/officeart/2005/8/layout/hierarchy4"/>
    <dgm:cxn modelId="{DED585A1-8579-43A3-A3C6-BE40FEC71605}" type="presParOf" srcId="{1EF19482-7721-4604-8966-E975E3D046C0}" destId="{5FB26C65-37F2-477E-8E0C-952C97F148A3}" srcOrd="1" destOrd="0" presId="urn:microsoft.com/office/officeart/2005/8/layout/hierarchy4"/>
    <dgm:cxn modelId="{369F6830-957A-4190-914B-64CB6171366E}" type="presParOf" srcId="{1EF19482-7721-4604-8966-E975E3D046C0}" destId="{2E11E62E-B533-4785-BA45-64E62F447E37}" srcOrd="2" destOrd="0" presId="urn:microsoft.com/office/officeart/2005/8/layout/hierarchy4"/>
    <dgm:cxn modelId="{432259CA-F31D-4441-9C7F-B4D72EDE68A4}" type="presParOf" srcId="{2E11E62E-B533-4785-BA45-64E62F447E37}" destId="{FCC4AC6C-D5E1-4800-AE3F-35EEE6DD127F}" srcOrd="0" destOrd="0" presId="urn:microsoft.com/office/officeart/2005/8/layout/hierarchy4"/>
    <dgm:cxn modelId="{0E7B9452-B887-400A-84B4-A2C4FC0C0088}" type="presParOf" srcId="{FCC4AC6C-D5E1-4800-AE3F-35EEE6DD127F}" destId="{9DF50594-09C2-4A68-9E9C-19A41B4A327D}" srcOrd="0" destOrd="0" presId="urn:microsoft.com/office/officeart/2005/8/layout/hierarchy4"/>
    <dgm:cxn modelId="{B563B43C-D1D4-41AB-B680-D449E7E5CF87}" type="presParOf" srcId="{FCC4AC6C-D5E1-4800-AE3F-35EEE6DD127F}" destId="{6FDDD05F-4F81-42AF-A34D-6846038FC4E7}" srcOrd="1" destOrd="0" presId="urn:microsoft.com/office/officeart/2005/8/layout/hierarchy4"/>
    <dgm:cxn modelId="{339EB20D-7879-4A47-957A-DC8DCD6B2B80}" type="presParOf" srcId="{FCC4AC6C-D5E1-4800-AE3F-35EEE6DD127F}" destId="{FB6D8FBF-572E-477A-B51D-A266400E24BE}" srcOrd="2" destOrd="0" presId="urn:microsoft.com/office/officeart/2005/8/layout/hierarchy4"/>
    <dgm:cxn modelId="{ABC66C56-4E96-4B28-9B59-9EAC34848C56}" type="presParOf" srcId="{FB6D8FBF-572E-477A-B51D-A266400E24BE}" destId="{706F7504-C30E-4359-BFED-5FFB4D1FDFDD}" srcOrd="0" destOrd="0" presId="urn:microsoft.com/office/officeart/2005/8/layout/hierarchy4"/>
    <dgm:cxn modelId="{25E2858A-B359-4C22-B156-02843DEDA121}" type="presParOf" srcId="{706F7504-C30E-4359-BFED-5FFB4D1FDFDD}" destId="{921F597B-916F-4C9C-91B9-BDD6F2D05152}" srcOrd="0" destOrd="0" presId="urn:microsoft.com/office/officeart/2005/8/layout/hierarchy4"/>
    <dgm:cxn modelId="{578B4BE7-6D19-4CAB-8E1B-977906118498}" type="presParOf" srcId="{706F7504-C30E-4359-BFED-5FFB4D1FDFDD}" destId="{B9EDE6C9-F0A9-417B-83EB-F3D4C500BF53}" srcOrd="1" destOrd="0" presId="urn:microsoft.com/office/officeart/2005/8/layout/hierarchy4"/>
    <dgm:cxn modelId="{3930B24C-628D-4C11-868B-CCE76ED73B71}" type="presParOf" srcId="{706F7504-C30E-4359-BFED-5FFB4D1FDFDD}" destId="{87078F9A-8287-4A1A-8C9E-53055F5116B6}" srcOrd="2" destOrd="0" presId="urn:microsoft.com/office/officeart/2005/8/layout/hierarchy4"/>
    <dgm:cxn modelId="{249664B5-F2C8-438B-9E94-226AB8A41B30}" type="presParOf" srcId="{87078F9A-8287-4A1A-8C9E-53055F5116B6}" destId="{C9CFD2CC-AD1A-443C-8084-B1B8B116696C}" srcOrd="0" destOrd="0" presId="urn:microsoft.com/office/officeart/2005/8/layout/hierarchy4"/>
    <dgm:cxn modelId="{3D518BD6-88E5-48BC-9A69-B6B89BDFD755}" type="presParOf" srcId="{C9CFD2CC-AD1A-443C-8084-B1B8B116696C}" destId="{143D98FD-8B4A-443F-AC10-3B32480EA0CE}" srcOrd="0" destOrd="0" presId="urn:microsoft.com/office/officeart/2005/8/layout/hierarchy4"/>
    <dgm:cxn modelId="{BD918D04-5C0B-4F38-91FF-5A94F25D0F1F}" type="presParOf" srcId="{C9CFD2CC-AD1A-443C-8084-B1B8B116696C}" destId="{EE8E7014-1B33-4F17-8D59-AD0ACA870E07}" srcOrd="1" destOrd="0" presId="urn:microsoft.com/office/officeart/2005/8/layout/hierarchy4"/>
    <dgm:cxn modelId="{C78C645A-FEAB-447E-A3DC-1E8235667ABE}" type="presParOf" srcId="{C9CFD2CC-AD1A-443C-8084-B1B8B116696C}" destId="{ECD42DB0-83C4-4551-8DDE-9D3E32B07BD0}" srcOrd="2" destOrd="0" presId="urn:microsoft.com/office/officeart/2005/8/layout/hierarchy4"/>
    <dgm:cxn modelId="{FC6F8CF3-A2D7-49B5-B4EC-369B2FCBB10F}" type="presParOf" srcId="{ECD42DB0-83C4-4551-8DDE-9D3E32B07BD0}" destId="{C289A2E4-F582-41C0-888C-3CA2AD02AB8A}" srcOrd="0" destOrd="0" presId="urn:microsoft.com/office/officeart/2005/8/layout/hierarchy4"/>
    <dgm:cxn modelId="{565DC137-7AED-42D1-B19F-3705C2263B28}" type="presParOf" srcId="{C289A2E4-F582-41C0-888C-3CA2AD02AB8A}" destId="{076F463B-D417-4ACE-9ECB-B37D10ED4647}" srcOrd="0" destOrd="0" presId="urn:microsoft.com/office/officeart/2005/8/layout/hierarchy4"/>
    <dgm:cxn modelId="{F858D0AB-A586-448C-91BB-46E5AFA3C726}" type="presParOf" srcId="{C289A2E4-F582-41C0-888C-3CA2AD02AB8A}" destId="{CDAED58E-58EB-4038-96F4-4BFE4A656B61}" srcOrd="1" destOrd="0" presId="urn:microsoft.com/office/officeart/2005/8/layout/hierarchy4"/>
    <dgm:cxn modelId="{BA1FF5AE-5CE9-4ACC-8575-2E2B1634E6DA}" type="presParOf" srcId="{08BE6FD1-1461-4BC7-A36A-9BCCB91C215F}" destId="{3EF6446F-92CD-4D7D-B6EA-9FF8ED842C84}" srcOrd="9" destOrd="0" presId="urn:microsoft.com/office/officeart/2005/8/layout/hierarchy4"/>
    <dgm:cxn modelId="{064E760B-F83D-4508-A707-E8ADD7E9A26E}" type="presParOf" srcId="{08BE6FD1-1461-4BC7-A36A-9BCCB91C215F}" destId="{D22138BB-48B2-4D2F-B39C-61A5A2188EDB}" srcOrd="10" destOrd="0" presId="urn:microsoft.com/office/officeart/2005/8/layout/hierarchy4"/>
    <dgm:cxn modelId="{6E27C5D6-9E46-40E9-89FD-6DF7AB7665BE}" type="presParOf" srcId="{D22138BB-48B2-4D2F-B39C-61A5A2188EDB}" destId="{DC69DA56-35F5-473D-B72E-30B1337AF176}" srcOrd="0" destOrd="0" presId="urn:microsoft.com/office/officeart/2005/8/layout/hierarchy4"/>
    <dgm:cxn modelId="{D8284F8F-8A99-4E90-9C8D-DA9547919BFB}" type="presParOf" srcId="{D22138BB-48B2-4D2F-B39C-61A5A2188EDB}" destId="{4C17CD37-2FAC-401A-A775-29C120684F88}" srcOrd="1" destOrd="0" presId="urn:microsoft.com/office/officeart/2005/8/layout/hierarchy4"/>
    <dgm:cxn modelId="{E9A3A3DF-5F1C-4FD4-9CCD-DC48CA906284}" type="presParOf" srcId="{D22138BB-48B2-4D2F-B39C-61A5A2188EDB}" destId="{6534469A-F441-4A55-A9D7-7DA892E4E895}" srcOrd="2" destOrd="0" presId="urn:microsoft.com/office/officeart/2005/8/layout/hierarchy4"/>
    <dgm:cxn modelId="{6F3790E5-E9DA-4DE9-A0BB-59B3D5F7C7C1}" type="presParOf" srcId="{6534469A-F441-4A55-A9D7-7DA892E4E895}" destId="{07593BA3-0C6F-444F-8E39-B35C4B392074}" srcOrd="0" destOrd="0" presId="urn:microsoft.com/office/officeart/2005/8/layout/hierarchy4"/>
    <dgm:cxn modelId="{CA1C77FD-FD89-4480-B1D0-E6A68FB7A1BF}" type="presParOf" srcId="{07593BA3-0C6F-444F-8E39-B35C4B392074}" destId="{192A04B6-8EE9-4F72-8359-4B7712B7B691}" srcOrd="0" destOrd="0" presId="urn:microsoft.com/office/officeart/2005/8/layout/hierarchy4"/>
    <dgm:cxn modelId="{5507D9CA-C81A-4371-B0E4-7E9689280F7F}" type="presParOf" srcId="{07593BA3-0C6F-444F-8E39-B35C4B392074}" destId="{CFE8118A-CB17-48E1-BC82-6359E7EE5943}" srcOrd="1" destOrd="0" presId="urn:microsoft.com/office/officeart/2005/8/layout/hierarchy4"/>
    <dgm:cxn modelId="{9B9B3FBD-DD0D-490A-A005-130351175A0F}" type="presParOf" srcId="{07593BA3-0C6F-444F-8E39-B35C4B392074}" destId="{1D6BE687-EB5A-4877-B99E-8FD80055E98D}" srcOrd="2" destOrd="0" presId="urn:microsoft.com/office/officeart/2005/8/layout/hierarchy4"/>
    <dgm:cxn modelId="{9139EE32-872B-4CF9-9044-8E28ED618283}" type="presParOf" srcId="{1D6BE687-EB5A-4877-B99E-8FD80055E98D}" destId="{C3170884-8000-4DCE-B0CF-72C6057CD8E9}" srcOrd="0" destOrd="0" presId="urn:microsoft.com/office/officeart/2005/8/layout/hierarchy4"/>
    <dgm:cxn modelId="{BA7DFCA7-788A-4114-9C5D-B594BE3D49AC}" type="presParOf" srcId="{C3170884-8000-4DCE-B0CF-72C6057CD8E9}" destId="{859243BE-48D7-42BC-872E-C80BFB2608C6}" srcOrd="0" destOrd="0" presId="urn:microsoft.com/office/officeart/2005/8/layout/hierarchy4"/>
    <dgm:cxn modelId="{DB8E5008-0591-4D61-A459-F5455A3800AE}" type="presParOf" srcId="{C3170884-8000-4DCE-B0CF-72C6057CD8E9}" destId="{41726716-D869-49DA-B871-48AB6D44C945}" srcOrd="1" destOrd="0" presId="urn:microsoft.com/office/officeart/2005/8/layout/hierarchy4"/>
    <dgm:cxn modelId="{F7097C6E-016C-4929-A806-CDADEC2C2B89}" type="presParOf" srcId="{C3170884-8000-4DCE-B0CF-72C6057CD8E9}" destId="{9D9E8221-EF96-42BD-A78E-14978611CC2E}" srcOrd="2" destOrd="0" presId="urn:microsoft.com/office/officeart/2005/8/layout/hierarchy4"/>
    <dgm:cxn modelId="{85A65118-F503-4537-8B72-5D90BAD8EE44}" type="presParOf" srcId="{9D9E8221-EF96-42BD-A78E-14978611CC2E}" destId="{51904593-F228-43EA-A99D-2D70E7CAD52A}" srcOrd="0" destOrd="0" presId="urn:microsoft.com/office/officeart/2005/8/layout/hierarchy4"/>
    <dgm:cxn modelId="{F590DFBF-18A9-4096-A31B-EC3D235C8384}" type="presParOf" srcId="{51904593-F228-43EA-A99D-2D70E7CAD52A}" destId="{12537E90-449B-4254-BF48-423AE7757E74}" srcOrd="0" destOrd="0" presId="urn:microsoft.com/office/officeart/2005/8/layout/hierarchy4"/>
    <dgm:cxn modelId="{946B93DF-AE0C-422A-9BC9-BE09C632C1E9}" type="presParOf" srcId="{51904593-F228-43EA-A99D-2D70E7CAD52A}" destId="{B8E6DEC1-3ABF-4F21-9C37-AD4C85D2482B}" srcOrd="1" destOrd="0" presId="urn:microsoft.com/office/officeart/2005/8/layout/hierarchy4"/>
    <dgm:cxn modelId="{82D0429C-6E68-4E24-ACD1-8F7B3068182F}" type="presParOf" srcId="{51904593-F228-43EA-A99D-2D70E7CAD52A}" destId="{E8DE18B5-4EED-4657-A3EB-CCA62493D507}" srcOrd="2" destOrd="0" presId="urn:microsoft.com/office/officeart/2005/8/layout/hierarchy4"/>
    <dgm:cxn modelId="{5E32BF20-B0CA-42FD-BA3A-07EDBA1D9BDE}" type="presParOf" srcId="{E8DE18B5-4EED-4657-A3EB-CCA62493D507}" destId="{9C71872A-F083-4B45-8381-BC4B470614B6}" srcOrd="0" destOrd="0" presId="urn:microsoft.com/office/officeart/2005/8/layout/hierarchy4"/>
    <dgm:cxn modelId="{F3DE9497-AD65-4143-9E9B-2FC8E781F5EA}" type="presParOf" srcId="{9C71872A-F083-4B45-8381-BC4B470614B6}" destId="{D19FA66B-6FDD-4177-BC68-E87B5BCE451D}" srcOrd="0" destOrd="0" presId="urn:microsoft.com/office/officeart/2005/8/layout/hierarchy4"/>
    <dgm:cxn modelId="{535FB0F1-362E-43F1-A59E-53D8E4F3D189}" type="presParOf" srcId="{9C71872A-F083-4B45-8381-BC4B470614B6}" destId="{4420DEE5-F90C-4CB3-BB7F-2F6D5B950B24}" srcOrd="1" destOrd="0" presId="urn:microsoft.com/office/officeart/2005/8/layout/hierarchy4"/>
    <dgm:cxn modelId="{0F049F6F-501C-416A-880B-4D2D5EB44A14}" type="presParOf" srcId="{9C71872A-F083-4B45-8381-BC4B470614B6}" destId="{7F9ADDE6-6216-467A-8630-57978CA857F6}" srcOrd="2" destOrd="0" presId="urn:microsoft.com/office/officeart/2005/8/layout/hierarchy4"/>
    <dgm:cxn modelId="{AE79937D-2C6C-4784-A3CE-96555965660D}" type="presParOf" srcId="{7F9ADDE6-6216-467A-8630-57978CA857F6}" destId="{75DA23CB-8D5F-4255-A726-F2311376BC77}" srcOrd="0" destOrd="0" presId="urn:microsoft.com/office/officeart/2005/8/layout/hierarchy4"/>
    <dgm:cxn modelId="{195DA225-2904-42A0-97DE-49F54B14E298}" type="presParOf" srcId="{75DA23CB-8D5F-4255-A726-F2311376BC77}" destId="{2DE946EE-1357-44AD-88FA-8EA3EEED667B}" srcOrd="0" destOrd="0" presId="urn:microsoft.com/office/officeart/2005/8/layout/hierarchy4"/>
    <dgm:cxn modelId="{176C0E61-62A2-42E3-9CBD-4324515F11A9}" type="presParOf" srcId="{75DA23CB-8D5F-4255-A726-F2311376BC77}" destId="{D2B9C50D-7250-4D6F-9458-892151EB3130}" srcOrd="1" destOrd="0" presId="urn:microsoft.com/office/officeart/2005/8/layout/hierarchy4"/>
    <dgm:cxn modelId="{7061C4D1-A390-4CD8-B7AC-B846D3CD41D1}" type="presParOf" srcId="{D5FF70CD-C8C0-43FA-8547-8D037306333C}" destId="{09E43C95-F40B-4232-9D0E-05207DA79AEF}" srcOrd="3" destOrd="0" presId="urn:microsoft.com/office/officeart/2005/8/layout/hierarchy4"/>
    <dgm:cxn modelId="{BD15DA93-473F-4355-AF93-13C37FA2CD93}" type="presParOf" srcId="{D5FF70CD-C8C0-43FA-8547-8D037306333C}" destId="{9D344E43-3EA3-4791-B08A-722F5399B919}" srcOrd="4" destOrd="0" presId="urn:microsoft.com/office/officeart/2005/8/layout/hierarchy4"/>
    <dgm:cxn modelId="{75D23682-524C-4A63-9ACF-D13D10336338}" type="presParOf" srcId="{9D344E43-3EA3-4791-B08A-722F5399B919}" destId="{0807B0E6-6F4A-494F-94C8-2CA211E8A0DE}" srcOrd="0" destOrd="0" presId="urn:microsoft.com/office/officeart/2005/8/layout/hierarchy4"/>
    <dgm:cxn modelId="{777AB8B4-CD1E-49BC-AC15-B9ED84E37115}" type="presParOf" srcId="{9D344E43-3EA3-4791-B08A-722F5399B919}" destId="{51FC4EF3-64C2-4E69-83DB-D3D59E39EBFB}" srcOrd="1" destOrd="0" presId="urn:microsoft.com/office/officeart/2005/8/layout/hierarchy4"/>
    <dgm:cxn modelId="{25E029FD-0FF5-4CCD-8625-DC4FAE386E3C}" type="presParOf" srcId="{D5FF70CD-C8C0-43FA-8547-8D037306333C}" destId="{68CC661F-1D3D-4EB0-99E4-53EDD00327A9}" srcOrd="5" destOrd="0" presId="urn:microsoft.com/office/officeart/2005/8/layout/hierarchy4"/>
    <dgm:cxn modelId="{D6264094-04A8-4E29-8034-F61CC939BA43}" type="presParOf" srcId="{D5FF70CD-C8C0-43FA-8547-8D037306333C}" destId="{A7AC9AC0-37D2-431D-8D07-18B199EBABEA}" srcOrd="6" destOrd="0" presId="urn:microsoft.com/office/officeart/2005/8/layout/hierarchy4"/>
    <dgm:cxn modelId="{FC435EB8-BDDC-4FC5-A627-9FB059C5C9A7}" type="presParOf" srcId="{A7AC9AC0-37D2-431D-8D07-18B199EBABEA}" destId="{4EBCE0A1-6E04-4708-9D38-CE97ABB6EDB3}" srcOrd="0" destOrd="0" presId="urn:microsoft.com/office/officeart/2005/8/layout/hierarchy4"/>
    <dgm:cxn modelId="{3696DA98-394A-4614-9F00-758997B801CB}" type="presParOf" srcId="{A7AC9AC0-37D2-431D-8D07-18B199EBABEA}" destId="{B71C1EAC-0974-4FB2-85BF-625C21FA951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88894E-4948-4139-80A4-3F44619BA8CB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7A3DED51-9E2A-404F-8373-46E99F1DBD98}">
      <dgm:prSet phldrT="[Texte]" custT="1"/>
      <dgm:spPr/>
      <dgm:t>
        <a:bodyPr/>
        <a:lstStyle/>
        <a:p>
          <a:r>
            <a:rPr lang="fr-BE" sz="2400" b="1" dirty="0" smtClean="0"/>
            <a:t>Produits</a:t>
          </a:r>
          <a:endParaRPr lang="fr-BE" sz="2400" b="1" dirty="0"/>
        </a:p>
      </dgm:t>
    </dgm:pt>
    <dgm:pt modelId="{EEE034A5-5CE6-43FF-8A4D-9A33AFF58C4B}" type="parTrans" cxnId="{003CA69B-A490-4233-AFD5-A40CB972A0A9}">
      <dgm:prSet/>
      <dgm:spPr/>
      <dgm:t>
        <a:bodyPr/>
        <a:lstStyle/>
        <a:p>
          <a:endParaRPr lang="fr-BE"/>
        </a:p>
      </dgm:t>
    </dgm:pt>
    <dgm:pt modelId="{6B611140-30A2-4F45-BC72-95F1F8D9E8CB}" type="sibTrans" cxnId="{003CA69B-A490-4233-AFD5-A40CB972A0A9}">
      <dgm:prSet/>
      <dgm:spPr/>
      <dgm:t>
        <a:bodyPr/>
        <a:lstStyle/>
        <a:p>
          <a:endParaRPr lang="fr-BE"/>
        </a:p>
      </dgm:t>
    </dgm:pt>
    <dgm:pt modelId="{20126227-9769-49D6-A831-9807EAA01A0D}" type="asst">
      <dgm:prSet phldrT="[Texte]" custT="1"/>
      <dgm:spPr/>
      <dgm:t>
        <a:bodyPr/>
        <a:lstStyle/>
        <a:p>
          <a:r>
            <a:rPr lang="fr-BE" sz="2000" b="1" dirty="0" smtClean="0"/>
            <a:t>Crédit</a:t>
          </a:r>
        </a:p>
      </dgm:t>
    </dgm:pt>
    <dgm:pt modelId="{5013F1A9-FE03-4E04-8725-DC615B63CA08}" type="parTrans" cxnId="{CF603C83-9317-4057-B865-1C737058D532}">
      <dgm:prSet/>
      <dgm:spPr/>
      <dgm:t>
        <a:bodyPr/>
        <a:lstStyle/>
        <a:p>
          <a:endParaRPr lang="fr-BE"/>
        </a:p>
      </dgm:t>
    </dgm:pt>
    <dgm:pt modelId="{5868D59C-BF1E-4D5F-97D5-46B132B2FBF7}" type="sibTrans" cxnId="{CF603C83-9317-4057-B865-1C737058D532}">
      <dgm:prSet/>
      <dgm:spPr/>
      <dgm:t>
        <a:bodyPr/>
        <a:lstStyle/>
        <a:p>
          <a:endParaRPr lang="fr-BE"/>
        </a:p>
      </dgm:t>
    </dgm:pt>
    <dgm:pt modelId="{F0FDFAB0-5449-454A-BACC-B2E0EF0C5A90}" type="asst">
      <dgm:prSet custT="1"/>
      <dgm:spPr/>
      <dgm:t>
        <a:bodyPr/>
        <a:lstStyle/>
        <a:p>
          <a:r>
            <a:rPr lang="fr-BE" sz="2000" b="1" dirty="0" smtClean="0"/>
            <a:t>Assurances</a:t>
          </a:r>
          <a:endParaRPr lang="fr-BE" sz="2000" b="1" dirty="0"/>
        </a:p>
      </dgm:t>
    </dgm:pt>
    <dgm:pt modelId="{120C6FE0-9E3A-4DD4-8A98-894E4C831C52}" type="parTrans" cxnId="{BE33A6B0-A519-47BD-A98F-837998AB4531}">
      <dgm:prSet/>
      <dgm:spPr/>
      <dgm:t>
        <a:bodyPr/>
        <a:lstStyle/>
        <a:p>
          <a:endParaRPr lang="fr-BE"/>
        </a:p>
      </dgm:t>
    </dgm:pt>
    <dgm:pt modelId="{170B8241-5E7A-4519-9C4A-A9D014175F82}" type="sibTrans" cxnId="{BE33A6B0-A519-47BD-A98F-837998AB4531}">
      <dgm:prSet/>
      <dgm:spPr/>
      <dgm:t>
        <a:bodyPr/>
        <a:lstStyle/>
        <a:p>
          <a:endParaRPr lang="fr-BE"/>
        </a:p>
      </dgm:t>
    </dgm:pt>
    <dgm:pt modelId="{4955208D-0055-45A7-A17C-E6406F6CF1B6}" type="asst">
      <dgm:prSet/>
      <dgm:spPr/>
      <dgm:t>
        <a:bodyPr/>
        <a:lstStyle/>
        <a:p>
          <a:r>
            <a:rPr lang="fr-BE" b="1" dirty="0" smtClean="0"/>
            <a:t>Amortissable</a:t>
          </a:r>
          <a:endParaRPr lang="fr-BE" b="1" dirty="0"/>
        </a:p>
      </dgm:t>
    </dgm:pt>
    <dgm:pt modelId="{593CB521-76B5-46EB-A995-AD19F5222AEB}" type="parTrans" cxnId="{B9045BBE-E089-4B80-92D7-E6571C331070}">
      <dgm:prSet/>
      <dgm:spPr/>
      <dgm:t>
        <a:bodyPr/>
        <a:lstStyle/>
        <a:p>
          <a:endParaRPr lang="fr-BE"/>
        </a:p>
      </dgm:t>
    </dgm:pt>
    <dgm:pt modelId="{F2B94DE7-EE85-41E8-B54C-948533BDCC46}" type="sibTrans" cxnId="{B9045BBE-E089-4B80-92D7-E6571C331070}">
      <dgm:prSet/>
      <dgm:spPr/>
      <dgm:t>
        <a:bodyPr/>
        <a:lstStyle/>
        <a:p>
          <a:endParaRPr lang="fr-BE"/>
        </a:p>
      </dgm:t>
    </dgm:pt>
    <dgm:pt modelId="{DF0B112C-9AF6-450F-A426-29BA4EE820B8}">
      <dgm:prSet/>
      <dgm:spPr/>
      <dgm:t>
        <a:bodyPr/>
        <a:lstStyle/>
        <a:p>
          <a:r>
            <a:rPr lang="fr-BE" b="1" dirty="0" smtClean="0"/>
            <a:t>Révolving</a:t>
          </a:r>
          <a:endParaRPr lang="fr-BE" b="1" dirty="0"/>
        </a:p>
      </dgm:t>
    </dgm:pt>
    <dgm:pt modelId="{B0FC428A-B412-405C-880C-3151073A8AF2}" type="sibTrans" cxnId="{657E6B73-59BD-4AD0-83B7-637A969CDDCD}">
      <dgm:prSet/>
      <dgm:spPr/>
      <dgm:t>
        <a:bodyPr/>
        <a:lstStyle/>
        <a:p>
          <a:endParaRPr lang="fr-BE"/>
        </a:p>
      </dgm:t>
    </dgm:pt>
    <dgm:pt modelId="{270FB045-380E-4ACA-AAFC-3C26F8A6C099}" type="parTrans" cxnId="{657E6B73-59BD-4AD0-83B7-637A969CDDCD}">
      <dgm:prSet/>
      <dgm:spPr/>
      <dgm:t>
        <a:bodyPr/>
        <a:lstStyle/>
        <a:p>
          <a:endParaRPr lang="fr-BE"/>
        </a:p>
      </dgm:t>
    </dgm:pt>
    <dgm:pt modelId="{368D44CF-CF9A-4801-A626-CEC87E8B9B68}">
      <dgm:prSet/>
      <dgm:spPr/>
      <dgm:t>
        <a:bodyPr/>
        <a:lstStyle/>
        <a:p>
          <a:r>
            <a:rPr lang="fr-BE" b="1" dirty="0" smtClean="0"/>
            <a:t>Service complémentaire</a:t>
          </a:r>
          <a:endParaRPr lang="fr-BE" b="1" dirty="0"/>
        </a:p>
      </dgm:t>
    </dgm:pt>
    <dgm:pt modelId="{D76C8946-5F3C-4875-A65F-A842CE3E7C10}" type="parTrans" cxnId="{407ADF72-AFB4-4142-9E5D-B0A4FF788D0C}">
      <dgm:prSet/>
      <dgm:spPr/>
      <dgm:t>
        <a:bodyPr/>
        <a:lstStyle/>
        <a:p>
          <a:endParaRPr lang="fr-BE"/>
        </a:p>
      </dgm:t>
    </dgm:pt>
    <dgm:pt modelId="{76C1CE03-CCA2-4DC2-BC59-6E92DBE90978}" type="sibTrans" cxnId="{407ADF72-AFB4-4142-9E5D-B0A4FF788D0C}">
      <dgm:prSet/>
      <dgm:spPr/>
      <dgm:t>
        <a:bodyPr/>
        <a:lstStyle/>
        <a:p>
          <a:endParaRPr lang="fr-BE"/>
        </a:p>
      </dgm:t>
    </dgm:pt>
    <dgm:pt modelId="{559AD1E7-8B4A-4982-88F7-1A011901E2DA}" type="asst">
      <dgm:prSet/>
      <dgm:spPr/>
      <dgm:t>
        <a:bodyPr/>
        <a:lstStyle/>
        <a:p>
          <a:r>
            <a:rPr lang="fr-BE" b="1" dirty="0" smtClean="0"/>
            <a:t>Liée au crédit</a:t>
          </a:r>
          <a:endParaRPr lang="fr-BE" b="1" dirty="0"/>
        </a:p>
      </dgm:t>
    </dgm:pt>
    <dgm:pt modelId="{F7C4B27D-6E60-40D3-A1D2-FDF80290C723}" type="parTrans" cxnId="{2BEA01D7-9FF5-46F2-80CC-46A7CFFBB355}">
      <dgm:prSet/>
      <dgm:spPr/>
      <dgm:t>
        <a:bodyPr/>
        <a:lstStyle/>
        <a:p>
          <a:endParaRPr lang="fr-BE"/>
        </a:p>
      </dgm:t>
    </dgm:pt>
    <dgm:pt modelId="{1D583BF9-3DEB-4C80-A779-3CB2917FE20C}" type="sibTrans" cxnId="{2BEA01D7-9FF5-46F2-80CC-46A7CFFBB355}">
      <dgm:prSet/>
      <dgm:spPr/>
      <dgm:t>
        <a:bodyPr/>
        <a:lstStyle/>
        <a:p>
          <a:endParaRPr lang="fr-BE"/>
        </a:p>
      </dgm:t>
    </dgm:pt>
    <dgm:pt modelId="{8678FF10-1681-4E0E-95A2-D7B3B21682A4}" type="pres">
      <dgm:prSet presAssocID="{8888894E-4948-4139-80A4-3F44619BA8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BE"/>
        </a:p>
      </dgm:t>
    </dgm:pt>
    <dgm:pt modelId="{DD60B85A-CF10-4B9A-8513-9C1B4DDCF929}" type="pres">
      <dgm:prSet presAssocID="{7A3DED51-9E2A-404F-8373-46E99F1DBD98}" presName="hierRoot1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430CAF4F-E9B6-4A14-8635-D3ED2964C4F0}" type="pres">
      <dgm:prSet presAssocID="{7A3DED51-9E2A-404F-8373-46E99F1DBD98}" presName="rootComposite1" presStyleCnt="0"/>
      <dgm:spPr/>
      <dgm:t>
        <a:bodyPr/>
        <a:lstStyle/>
        <a:p>
          <a:endParaRPr lang="fr-BE"/>
        </a:p>
      </dgm:t>
    </dgm:pt>
    <dgm:pt modelId="{A03BF6A6-5136-42C7-8FFA-2A146EA0E07D}" type="pres">
      <dgm:prSet presAssocID="{7A3DED51-9E2A-404F-8373-46E99F1DBD9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9C19A1DB-2535-4E98-B99C-1CD68E062DDF}" type="pres">
      <dgm:prSet presAssocID="{7A3DED51-9E2A-404F-8373-46E99F1DBD98}" presName="rootConnector1" presStyleLbl="node1" presStyleIdx="0" presStyleCnt="0"/>
      <dgm:spPr/>
      <dgm:t>
        <a:bodyPr/>
        <a:lstStyle/>
        <a:p>
          <a:endParaRPr lang="fr-BE"/>
        </a:p>
      </dgm:t>
    </dgm:pt>
    <dgm:pt modelId="{853622BD-781E-43DA-AF4B-241039C88AC4}" type="pres">
      <dgm:prSet presAssocID="{7A3DED51-9E2A-404F-8373-46E99F1DBD98}" presName="hierChild2" presStyleCnt="0"/>
      <dgm:spPr/>
      <dgm:t>
        <a:bodyPr/>
        <a:lstStyle/>
        <a:p>
          <a:endParaRPr lang="fr-BE"/>
        </a:p>
      </dgm:t>
    </dgm:pt>
    <dgm:pt modelId="{71738951-D19E-4652-B3F3-132C6A98DCCC}" type="pres">
      <dgm:prSet presAssocID="{7A3DED51-9E2A-404F-8373-46E99F1DBD98}" presName="hierChild3" presStyleCnt="0"/>
      <dgm:spPr/>
      <dgm:t>
        <a:bodyPr/>
        <a:lstStyle/>
        <a:p>
          <a:endParaRPr lang="fr-BE"/>
        </a:p>
      </dgm:t>
    </dgm:pt>
    <dgm:pt modelId="{92DEF3AE-66B6-4C0B-A9FF-EF3C64D797B6}" type="pres">
      <dgm:prSet presAssocID="{5013F1A9-FE03-4E04-8725-DC615B63CA08}" presName="Name111" presStyleLbl="parChTrans1D2" presStyleIdx="0" presStyleCnt="2"/>
      <dgm:spPr/>
      <dgm:t>
        <a:bodyPr/>
        <a:lstStyle/>
        <a:p>
          <a:endParaRPr lang="fr-BE"/>
        </a:p>
      </dgm:t>
    </dgm:pt>
    <dgm:pt modelId="{0B80D814-035D-4E3F-8E62-FD218155EE09}" type="pres">
      <dgm:prSet presAssocID="{20126227-9769-49D6-A831-9807EAA01A0D}" presName="hierRoot3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1E39E623-C034-41C3-ACDD-1DA2C167C9AC}" type="pres">
      <dgm:prSet presAssocID="{20126227-9769-49D6-A831-9807EAA01A0D}" presName="rootComposite3" presStyleCnt="0"/>
      <dgm:spPr/>
      <dgm:t>
        <a:bodyPr/>
        <a:lstStyle/>
        <a:p>
          <a:endParaRPr lang="fr-BE"/>
        </a:p>
      </dgm:t>
    </dgm:pt>
    <dgm:pt modelId="{58476BB0-BD61-4975-B572-725DB0529A40}" type="pres">
      <dgm:prSet presAssocID="{20126227-9769-49D6-A831-9807EAA01A0D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77875829-86D0-4C0D-9C6B-2A43DF3243C4}" type="pres">
      <dgm:prSet presAssocID="{20126227-9769-49D6-A831-9807EAA01A0D}" presName="rootConnector3" presStyleLbl="asst1" presStyleIdx="0" presStyleCnt="4"/>
      <dgm:spPr/>
      <dgm:t>
        <a:bodyPr/>
        <a:lstStyle/>
        <a:p>
          <a:endParaRPr lang="fr-BE"/>
        </a:p>
      </dgm:t>
    </dgm:pt>
    <dgm:pt modelId="{55CC113C-AAC2-48F5-9923-0ED2035865E9}" type="pres">
      <dgm:prSet presAssocID="{20126227-9769-49D6-A831-9807EAA01A0D}" presName="hierChild6" presStyleCnt="0"/>
      <dgm:spPr/>
      <dgm:t>
        <a:bodyPr/>
        <a:lstStyle/>
        <a:p>
          <a:endParaRPr lang="fr-BE"/>
        </a:p>
      </dgm:t>
    </dgm:pt>
    <dgm:pt modelId="{C68A0F1A-6608-406B-BAEA-51772DE7F2CD}" type="pres">
      <dgm:prSet presAssocID="{270FB045-380E-4ACA-AAFC-3C26F8A6C099}" presName="Name37" presStyleLbl="parChTrans1D3" presStyleIdx="0" presStyleCnt="4"/>
      <dgm:spPr/>
      <dgm:t>
        <a:bodyPr/>
        <a:lstStyle/>
        <a:p>
          <a:endParaRPr lang="fr-BE"/>
        </a:p>
      </dgm:t>
    </dgm:pt>
    <dgm:pt modelId="{773AA8AD-01D5-4C03-9D93-AE9F3158F858}" type="pres">
      <dgm:prSet presAssocID="{DF0B112C-9AF6-450F-A426-29BA4EE820B8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B516F8BD-5810-47AB-B586-FBDDCD88DDAA}" type="pres">
      <dgm:prSet presAssocID="{DF0B112C-9AF6-450F-A426-29BA4EE820B8}" presName="rootComposite" presStyleCnt="0"/>
      <dgm:spPr/>
      <dgm:t>
        <a:bodyPr/>
        <a:lstStyle/>
        <a:p>
          <a:endParaRPr lang="fr-BE"/>
        </a:p>
      </dgm:t>
    </dgm:pt>
    <dgm:pt modelId="{CD042E1F-0EE3-4A9F-BB4A-D85341C23A88}" type="pres">
      <dgm:prSet presAssocID="{DF0B112C-9AF6-450F-A426-29BA4EE820B8}" presName="rootText" presStyleLbl="node3" presStyleIdx="0" presStyleCnt="2" custLinFactY="-42202" custLinFactNeighborX="-2250" custLinFactNeighborY="-1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585FF741-D0DC-4D16-A13D-1BF340FC75D1}" type="pres">
      <dgm:prSet presAssocID="{DF0B112C-9AF6-450F-A426-29BA4EE820B8}" presName="rootConnector" presStyleLbl="node3" presStyleIdx="0" presStyleCnt="2"/>
      <dgm:spPr/>
      <dgm:t>
        <a:bodyPr/>
        <a:lstStyle/>
        <a:p>
          <a:endParaRPr lang="fr-BE"/>
        </a:p>
      </dgm:t>
    </dgm:pt>
    <dgm:pt modelId="{0FAC6742-1052-4433-8DA2-97FCFA722D20}" type="pres">
      <dgm:prSet presAssocID="{DF0B112C-9AF6-450F-A426-29BA4EE820B8}" presName="hierChild4" presStyleCnt="0"/>
      <dgm:spPr/>
      <dgm:t>
        <a:bodyPr/>
        <a:lstStyle/>
        <a:p>
          <a:endParaRPr lang="fr-BE"/>
        </a:p>
      </dgm:t>
    </dgm:pt>
    <dgm:pt modelId="{55190504-3229-4CE2-853C-25995155EB87}" type="pres">
      <dgm:prSet presAssocID="{DF0B112C-9AF6-450F-A426-29BA4EE820B8}" presName="hierChild5" presStyleCnt="0"/>
      <dgm:spPr/>
      <dgm:t>
        <a:bodyPr/>
        <a:lstStyle/>
        <a:p>
          <a:endParaRPr lang="fr-BE"/>
        </a:p>
      </dgm:t>
    </dgm:pt>
    <dgm:pt modelId="{30C0177B-2F6F-4B83-9F54-FF3C5A704A5A}" type="pres">
      <dgm:prSet presAssocID="{20126227-9769-49D6-A831-9807EAA01A0D}" presName="hierChild7" presStyleCnt="0"/>
      <dgm:spPr/>
      <dgm:t>
        <a:bodyPr/>
        <a:lstStyle/>
        <a:p>
          <a:endParaRPr lang="fr-BE"/>
        </a:p>
      </dgm:t>
    </dgm:pt>
    <dgm:pt modelId="{10526923-C5BE-4920-91BC-610B479B1B98}" type="pres">
      <dgm:prSet presAssocID="{593CB521-76B5-46EB-A995-AD19F5222AEB}" presName="Name111" presStyleLbl="parChTrans1D3" presStyleIdx="1" presStyleCnt="4"/>
      <dgm:spPr/>
      <dgm:t>
        <a:bodyPr/>
        <a:lstStyle/>
        <a:p>
          <a:endParaRPr lang="fr-BE"/>
        </a:p>
      </dgm:t>
    </dgm:pt>
    <dgm:pt modelId="{7DBBB830-547A-47A9-A657-E0CB8D773433}" type="pres">
      <dgm:prSet presAssocID="{4955208D-0055-45A7-A17C-E6406F6CF1B6}" presName="hierRoot3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D25362FF-0D15-4A90-A4AC-862C7E0B0537}" type="pres">
      <dgm:prSet presAssocID="{4955208D-0055-45A7-A17C-E6406F6CF1B6}" presName="rootComposite3" presStyleCnt="0"/>
      <dgm:spPr/>
      <dgm:t>
        <a:bodyPr/>
        <a:lstStyle/>
        <a:p>
          <a:endParaRPr lang="fr-BE"/>
        </a:p>
      </dgm:t>
    </dgm:pt>
    <dgm:pt modelId="{850AD83E-ED3C-4C5B-BDEB-3D98E550CCC5}" type="pres">
      <dgm:prSet presAssocID="{4955208D-0055-45A7-A17C-E6406F6CF1B6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4AF4611E-789E-411B-8471-2279033F7E01}" type="pres">
      <dgm:prSet presAssocID="{4955208D-0055-45A7-A17C-E6406F6CF1B6}" presName="rootConnector3" presStyleLbl="asst1" presStyleIdx="1" presStyleCnt="4"/>
      <dgm:spPr/>
      <dgm:t>
        <a:bodyPr/>
        <a:lstStyle/>
        <a:p>
          <a:endParaRPr lang="fr-BE"/>
        </a:p>
      </dgm:t>
    </dgm:pt>
    <dgm:pt modelId="{A5B2F5A1-F20A-4110-A050-44778FC7FC4E}" type="pres">
      <dgm:prSet presAssocID="{4955208D-0055-45A7-A17C-E6406F6CF1B6}" presName="hierChild6" presStyleCnt="0"/>
      <dgm:spPr/>
      <dgm:t>
        <a:bodyPr/>
        <a:lstStyle/>
        <a:p>
          <a:endParaRPr lang="fr-BE"/>
        </a:p>
      </dgm:t>
    </dgm:pt>
    <dgm:pt modelId="{5668CBF8-0423-4DC1-9D8C-04FE502E6145}" type="pres">
      <dgm:prSet presAssocID="{4955208D-0055-45A7-A17C-E6406F6CF1B6}" presName="hierChild7" presStyleCnt="0"/>
      <dgm:spPr/>
      <dgm:t>
        <a:bodyPr/>
        <a:lstStyle/>
        <a:p>
          <a:endParaRPr lang="fr-BE"/>
        </a:p>
      </dgm:t>
    </dgm:pt>
    <dgm:pt modelId="{787BDC6D-58A8-4A3C-A49A-1A85FFCEDAC8}" type="pres">
      <dgm:prSet presAssocID="{120C6FE0-9E3A-4DD4-8A98-894E4C831C52}" presName="Name111" presStyleLbl="parChTrans1D2" presStyleIdx="1" presStyleCnt="2"/>
      <dgm:spPr/>
      <dgm:t>
        <a:bodyPr/>
        <a:lstStyle/>
        <a:p>
          <a:endParaRPr lang="fr-BE"/>
        </a:p>
      </dgm:t>
    </dgm:pt>
    <dgm:pt modelId="{096013CA-57CE-47C7-845E-E2D5F9F8A5E3}" type="pres">
      <dgm:prSet presAssocID="{F0FDFAB0-5449-454A-BACC-B2E0EF0C5A90}" presName="hierRoot3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70526930-CD31-4496-9E26-69E24102973A}" type="pres">
      <dgm:prSet presAssocID="{F0FDFAB0-5449-454A-BACC-B2E0EF0C5A90}" presName="rootComposite3" presStyleCnt="0"/>
      <dgm:spPr/>
      <dgm:t>
        <a:bodyPr/>
        <a:lstStyle/>
        <a:p>
          <a:endParaRPr lang="fr-BE"/>
        </a:p>
      </dgm:t>
    </dgm:pt>
    <dgm:pt modelId="{851BAB4D-08F7-4D03-8E6B-3DD26B06B46D}" type="pres">
      <dgm:prSet presAssocID="{F0FDFAB0-5449-454A-BACC-B2E0EF0C5A90}" presName="rootText3" presStyleLbl="asst1" presStyleIdx="2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4DA6120A-55F8-4BFC-A593-E5499D82CC25}" type="pres">
      <dgm:prSet presAssocID="{F0FDFAB0-5449-454A-BACC-B2E0EF0C5A90}" presName="rootConnector3" presStyleLbl="asst1" presStyleIdx="2" presStyleCnt="4"/>
      <dgm:spPr/>
      <dgm:t>
        <a:bodyPr/>
        <a:lstStyle/>
        <a:p>
          <a:endParaRPr lang="fr-BE"/>
        </a:p>
      </dgm:t>
    </dgm:pt>
    <dgm:pt modelId="{68A89ECD-0B1E-45E6-9D64-A8FAC399C4E7}" type="pres">
      <dgm:prSet presAssocID="{F0FDFAB0-5449-454A-BACC-B2E0EF0C5A90}" presName="hierChild6" presStyleCnt="0"/>
      <dgm:spPr/>
      <dgm:t>
        <a:bodyPr/>
        <a:lstStyle/>
        <a:p>
          <a:endParaRPr lang="fr-BE"/>
        </a:p>
      </dgm:t>
    </dgm:pt>
    <dgm:pt modelId="{4206C0CC-BF34-4AE9-8FBD-AF07721D8023}" type="pres">
      <dgm:prSet presAssocID="{D76C8946-5F3C-4875-A65F-A842CE3E7C10}" presName="Name37" presStyleLbl="parChTrans1D3" presStyleIdx="2" presStyleCnt="4"/>
      <dgm:spPr/>
      <dgm:t>
        <a:bodyPr/>
        <a:lstStyle/>
        <a:p>
          <a:endParaRPr lang="fr-BE"/>
        </a:p>
      </dgm:t>
    </dgm:pt>
    <dgm:pt modelId="{49118AFC-4745-4713-99A1-58A2E2D8FC62}" type="pres">
      <dgm:prSet presAssocID="{368D44CF-CF9A-4801-A626-CEC87E8B9B68}" presName="hierRoot2" presStyleCnt="0">
        <dgm:presLayoutVars>
          <dgm:hierBranch val="init"/>
        </dgm:presLayoutVars>
      </dgm:prSet>
      <dgm:spPr/>
      <dgm:t>
        <a:bodyPr/>
        <a:lstStyle/>
        <a:p>
          <a:endParaRPr lang="fr-BE"/>
        </a:p>
      </dgm:t>
    </dgm:pt>
    <dgm:pt modelId="{6C96D844-1631-4C85-AC38-8C081DFD8043}" type="pres">
      <dgm:prSet presAssocID="{368D44CF-CF9A-4801-A626-CEC87E8B9B68}" presName="rootComposite" presStyleCnt="0"/>
      <dgm:spPr/>
      <dgm:t>
        <a:bodyPr/>
        <a:lstStyle/>
        <a:p>
          <a:endParaRPr lang="fr-BE"/>
        </a:p>
      </dgm:t>
    </dgm:pt>
    <dgm:pt modelId="{3522DBB7-B803-4222-8F1D-A96EF2C2467F}" type="pres">
      <dgm:prSet presAssocID="{368D44CF-CF9A-4801-A626-CEC87E8B9B68}" presName="rootText" presStyleLbl="node3" presStyleIdx="1" presStyleCnt="2" custLinFactY="-42113" custLinFactNeighborX="4159" custLinFactNeighborY="-100000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0F1A11E4-37A0-4056-9853-D4590EC35749}" type="pres">
      <dgm:prSet presAssocID="{368D44CF-CF9A-4801-A626-CEC87E8B9B68}" presName="rootConnector" presStyleLbl="node3" presStyleIdx="1" presStyleCnt="2"/>
      <dgm:spPr/>
      <dgm:t>
        <a:bodyPr/>
        <a:lstStyle/>
        <a:p>
          <a:endParaRPr lang="fr-BE"/>
        </a:p>
      </dgm:t>
    </dgm:pt>
    <dgm:pt modelId="{F3D67813-103A-432F-8299-E6BE3EA33D92}" type="pres">
      <dgm:prSet presAssocID="{368D44CF-CF9A-4801-A626-CEC87E8B9B68}" presName="hierChild4" presStyleCnt="0"/>
      <dgm:spPr/>
      <dgm:t>
        <a:bodyPr/>
        <a:lstStyle/>
        <a:p>
          <a:endParaRPr lang="fr-BE"/>
        </a:p>
      </dgm:t>
    </dgm:pt>
    <dgm:pt modelId="{0902FF6A-A8E0-49C5-8CC2-FA8068D8C1B9}" type="pres">
      <dgm:prSet presAssocID="{368D44CF-CF9A-4801-A626-CEC87E8B9B68}" presName="hierChild5" presStyleCnt="0"/>
      <dgm:spPr/>
      <dgm:t>
        <a:bodyPr/>
        <a:lstStyle/>
        <a:p>
          <a:endParaRPr lang="fr-BE"/>
        </a:p>
      </dgm:t>
    </dgm:pt>
    <dgm:pt modelId="{E12BAD5A-3F2D-4541-BD8F-FE5A67352089}" type="pres">
      <dgm:prSet presAssocID="{F0FDFAB0-5449-454A-BACC-B2E0EF0C5A90}" presName="hierChild7" presStyleCnt="0"/>
      <dgm:spPr/>
      <dgm:t>
        <a:bodyPr/>
        <a:lstStyle/>
        <a:p>
          <a:endParaRPr lang="fr-BE"/>
        </a:p>
      </dgm:t>
    </dgm:pt>
    <dgm:pt modelId="{EDEAE493-6BC9-4C0E-A0F8-6931F236ABFF}" type="pres">
      <dgm:prSet presAssocID="{F7C4B27D-6E60-40D3-A1D2-FDF80290C723}" presName="Name111" presStyleLbl="parChTrans1D3" presStyleIdx="3" presStyleCnt="4"/>
      <dgm:spPr/>
      <dgm:t>
        <a:bodyPr/>
        <a:lstStyle/>
        <a:p>
          <a:endParaRPr lang="fr-BE"/>
        </a:p>
      </dgm:t>
    </dgm:pt>
    <dgm:pt modelId="{7258D36A-7F4B-41F7-B7A2-32C663E85742}" type="pres">
      <dgm:prSet presAssocID="{559AD1E7-8B4A-4982-88F7-1A011901E2DA}" presName="hierRoot3" presStyleCnt="0">
        <dgm:presLayoutVars>
          <dgm:hierBranch val="hang"/>
        </dgm:presLayoutVars>
      </dgm:prSet>
      <dgm:spPr/>
      <dgm:t>
        <a:bodyPr/>
        <a:lstStyle/>
        <a:p>
          <a:endParaRPr lang="fr-BE"/>
        </a:p>
      </dgm:t>
    </dgm:pt>
    <dgm:pt modelId="{23931203-EAB9-484B-BFEA-098A83314003}" type="pres">
      <dgm:prSet presAssocID="{559AD1E7-8B4A-4982-88F7-1A011901E2DA}" presName="rootComposite3" presStyleCnt="0"/>
      <dgm:spPr/>
      <dgm:t>
        <a:bodyPr/>
        <a:lstStyle/>
        <a:p>
          <a:endParaRPr lang="fr-BE"/>
        </a:p>
      </dgm:t>
    </dgm:pt>
    <dgm:pt modelId="{4C469269-1321-403B-AF01-01020AA1F882}" type="pres">
      <dgm:prSet presAssocID="{559AD1E7-8B4A-4982-88F7-1A011901E2DA}" presName="rootText3" presStyleLbl="asst1" presStyleIdx="3" presStyleCnt="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3BA24F50-ADFD-4C4D-974F-A3F209F85B1E}" type="pres">
      <dgm:prSet presAssocID="{559AD1E7-8B4A-4982-88F7-1A011901E2DA}" presName="rootConnector3" presStyleLbl="asst1" presStyleIdx="3" presStyleCnt="4"/>
      <dgm:spPr/>
      <dgm:t>
        <a:bodyPr/>
        <a:lstStyle/>
        <a:p>
          <a:endParaRPr lang="fr-BE"/>
        </a:p>
      </dgm:t>
    </dgm:pt>
    <dgm:pt modelId="{E1E89EB0-A494-4835-A3DB-40895EBBDDCE}" type="pres">
      <dgm:prSet presAssocID="{559AD1E7-8B4A-4982-88F7-1A011901E2DA}" presName="hierChild6" presStyleCnt="0"/>
      <dgm:spPr/>
      <dgm:t>
        <a:bodyPr/>
        <a:lstStyle/>
        <a:p>
          <a:endParaRPr lang="fr-BE"/>
        </a:p>
      </dgm:t>
    </dgm:pt>
    <dgm:pt modelId="{548A5162-3096-4728-A226-0D6254B79B0A}" type="pres">
      <dgm:prSet presAssocID="{559AD1E7-8B4A-4982-88F7-1A011901E2DA}" presName="hierChild7" presStyleCnt="0"/>
      <dgm:spPr/>
      <dgm:t>
        <a:bodyPr/>
        <a:lstStyle/>
        <a:p>
          <a:endParaRPr lang="fr-BE"/>
        </a:p>
      </dgm:t>
    </dgm:pt>
  </dgm:ptLst>
  <dgm:cxnLst>
    <dgm:cxn modelId="{349545FB-91BD-47D6-8856-A194CC05A218}" type="presOf" srcId="{4955208D-0055-45A7-A17C-E6406F6CF1B6}" destId="{850AD83E-ED3C-4C5B-BDEB-3D98E550CCC5}" srcOrd="0" destOrd="0" presId="urn:microsoft.com/office/officeart/2005/8/layout/orgChart1"/>
    <dgm:cxn modelId="{BE33A6B0-A519-47BD-A98F-837998AB4531}" srcId="{7A3DED51-9E2A-404F-8373-46E99F1DBD98}" destId="{F0FDFAB0-5449-454A-BACC-B2E0EF0C5A90}" srcOrd="1" destOrd="0" parTransId="{120C6FE0-9E3A-4DD4-8A98-894E4C831C52}" sibTransId="{170B8241-5E7A-4519-9C4A-A9D014175F82}"/>
    <dgm:cxn modelId="{012D4CB1-D3A0-44F6-9F85-C50B98D0B3D4}" type="presOf" srcId="{368D44CF-CF9A-4801-A626-CEC87E8B9B68}" destId="{0F1A11E4-37A0-4056-9853-D4590EC35749}" srcOrd="1" destOrd="0" presId="urn:microsoft.com/office/officeart/2005/8/layout/orgChart1"/>
    <dgm:cxn modelId="{AA085EE1-2891-4471-9478-B25501437318}" type="presOf" srcId="{5013F1A9-FE03-4E04-8725-DC615B63CA08}" destId="{92DEF3AE-66B6-4C0B-A9FF-EF3C64D797B6}" srcOrd="0" destOrd="0" presId="urn:microsoft.com/office/officeart/2005/8/layout/orgChart1"/>
    <dgm:cxn modelId="{91D9B23F-A8DD-4601-892A-4D6BD1651E39}" type="presOf" srcId="{DF0B112C-9AF6-450F-A426-29BA4EE820B8}" destId="{585FF741-D0DC-4D16-A13D-1BF340FC75D1}" srcOrd="1" destOrd="0" presId="urn:microsoft.com/office/officeart/2005/8/layout/orgChart1"/>
    <dgm:cxn modelId="{AD221D9D-BD31-48C8-ABB7-D5F2BD036771}" type="presOf" srcId="{20126227-9769-49D6-A831-9807EAA01A0D}" destId="{77875829-86D0-4C0D-9C6B-2A43DF3243C4}" srcOrd="1" destOrd="0" presId="urn:microsoft.com/office/officeart/2005/8/layout/orgChart1"/>
    <dgm:cxn modelId="{8FB9CF47-128D-46E0-BBF9-01F01F19D6C3}" type="presOf" srcId="{20126227-9769-49D6-A831-9807EAA01A0D}" destId="{58476BB0-BD61-4975-B572-725DB0529A40}" srcOrd="0" destOrd="0" presId="urn:microsoft.com/office/officeart/2005/8/layout/orgChart1"/>
    <dgm:cxn modelId="{2BEA01D7-9FF5-46F2-80CC-46A7CFFBB355}" srcId="{F0FDFAB0-5449-454A-BACC-B2E0EF0C5A90}" destId="{559AD1E7-8B4A-4982-88F7-1A011901E2DA}" srcOrd="1" destOrd="0" parTransId="{F7C4B27D-6E60-40D3-A1D2-FDF80290C723}" sibTransId="{1D583BF9-3DEB-4C80-A779-3CB2917FE20C}"/>
    <dgm:cxn modelId="{B9045BBE-E089-4B80-92D7-E6571C331070}" srcId="{20126227-9769-49D6-A831-9807EAA01A0D}" destId="{4955208D-0055-45A7-A17C-E6406F6CF1B6}" srcOrd="1" destOrd="0" parTransId="{593CB521-76B5-46EB-A995-AD19F5222AEB}" sibTransId="{F2B94DE7-EE85-41E8-B54C-948533BDCC46}"/>
    <dgm:cxn modelId="{BA755F54-F0ED-412F-A6EC-4E5525BE6B6C}" type="presOf" srcId="{593CB521-76B5-46EB-A995-AD19F5222AEB}" destId="{10526923-C5BE-4920-91BC-610B479B1B98}" srcOrd="0" destOrd="0" presId="urn:microsoft.com/office/officeart/2005/8/layout/orgChart1"/>
    <dgm:cxn modelId="{712746EE-A5A2-4C73-B23D-4C59F9E12A2E}" type="presOf" srcId="{D76C8946-5F3C-4875-A65F-A842CE3E7C10}" destId="{4206C0CC-BF34-4AE9-8FBD-AF07721D8023}" srcOrd="0" destOrd="0" presId="urn:microsoft.com/office/officeart/2005/8/layout/orgChart1"/>
    <dgm:cxn modelId="{003CA69B-A490-4233-AFD5-A40CB972A0A9}" srcId="{8888894E-4948-4139-80A4-3F44619BA8CB}" destId="{7A3DED51-9E2A-404F-8373-46E99F1DBD98}" srcOrd="0" destOrd="0" parTransId="{EEE034A5-5CE6-43FF-8A4D-9A33AFF58C4B}" sibTransId="{6B611140-30A2-4F45-BC72-95F1F8D9E8CB}"/>
    <dgm:cxn modelId="{72DC016B-172D-4C39-8F1A-AF7753204385}" type="presOf" srcId="{DF0B112C-9AF6-450F-A426-29BA4EE820B8}" destId="{CD042E1F-0EE3-4A9F-BB4A-D85341C23A88}" srcOrd="0" destOrd="0" presId="urn:microsoft.com/office/officeart/2005/8/layout/orgChart1"/>
    <dgm:cxn modelId="{A8924B09-281A-41BC-A57F-426E9FD37AE7}" type="presOf" srcId="{368D44CF-CF9A-4801-A626-CEC87E8B9B68}" destId="{3522DBB7-B803-4222-8F1D-A96EF2C2467F}" srcOrd="0" destOrd="0" presId="urn:microsoft.com/office/officeart/2005/8/layout/orgChart1"/>
    <dgm:cxn modelId="{E57F5153-B8D2-4F46-8CB0-4570235D4389}" type="presOf" srcId="{7A3DED51-9E2A-404F-8373-46E99F1DBD98}" destId="{9C19A1DB-2535-4E98-B99C-1CD68E062DDF}" srcOrd="1" destOrd="0" presId="urn:microsoft.com/office/officeart/2005/8/layout/orgChart1"/>
    <dgm:cxn modelId="{FEACD64A-85C5-49CF-9D90-1D8BD7EB9279}" type="presOf" srcId="{4955208D-0055-45A7-A17C-E6406F6CF1B6}" destId="{4AF4611E-789E-411B-8471-2279033F7E01}" srcOrd="1" destOrd="0" presId="urn:microsoft.com/office/officeart/2005/8/layout/orgChart1"/>
    <dgm:cxn modelId="{534910F3-9664-4C1C-96CA-260199C1065E}" type="presOf" srcId="{270FB045-380E-4ACA-AAFC-3C26F8A6C099}" destId="{C68A0F1A-6608-406B-BAEA-51772DE7F2CD}" srcOrd="0" destOrd="0" presId="urn:microsoft.com/office/officeart/2005/8/layout/orgChart1"/>
    <dgm:cxn modelId="{657E2E16-AE26-462C-8349-DE4BC4D6CCFB}" type="presOf" srcId="{120C6FE0-9E3A-4DD4-8A98-894E4C831C52}" destId="{787BDC6D-58A8-4A3C-A49A-1A85FFCEDAC8}" srcOrd="0" destOrd="0" presId="urn:microsoft.com/office/officeart/2005/8/layout/orgChart1"/>
    <dgm:cxn modelId="{657E6B73-59BD-4AD0-83B7-637A969CDDCD}" srcId="{20126227-9769-49D6-A831-9807EAA01A0D}" destId="{DF0B112C-9AF6-450F-A426-29BA4EE820B8}" srcOrd="0" destOrd="0" parTransId="{270FB045-380E-4ACA-AAFC-3C26F8A6C099}" sibTransId="{B0FC428A-B412-405C-880C-3151073A8AF2}"/>
    <dgm:cxn modelId="{260FA802-781D-4A14-B874-169E0B64F6A1}" type="presOf" srcId="{559AD1E7-8B4A-4982-88F7-1A011901E2DA}" destId="{3BA24F50-ADFD-4C4D-974F-A3F209F85B1E}" srcOrd="1" destOrd="0" presId="urn:microsoft.com/office/officeart/2005/8/layout/orgChart1"/>
    <dgm:cxn modelId="{00C6B7FB-24BD-4DC3-AFFD-4512D0481363}" type="presOf" srcId="{559AD1E7-8B4A-4982-88F7-1A011901E2DA}" destId="{4C469269-1321-403B-AF01-01020AA1F882}" srcOrd="0" destOrd="0" presId="urn:microsoft.com/office/officeart/2005/8/layout/orgChart1"/>
    <dgm:cxn modelId="{CF87FAE7-F50B-4F03-B13D-C7603AADF0C6}" type="presOf" srcId="{F7C4B27D-6E60-40D3-A1D2-FDF80290C723}" destId="{EDEAE493-6BC9-4C0E-A0F8-6931F236ABFF}" srcOrd="0" destOrd="0" presId="urn:microsoft.com/office/officeart/2005/8/layout/orgChart1"/>
    <dgm:cxn modelId="{CF603C83-9317-4057-B865-1C737058D532}" srcId="{7A3DED51-9E2A-404F-8373-46E99F1DBD98}" destId="{20126227-9769-49D6-A831-9807EAA01A0D}" srcOrd="0" destOrd="0" parTransId="{5013F1A9-FE03-4E04-8725-DC615B63CA08}" sibTransId="{5868D59C-BF1E-4D5F-97D5-46B132B2FBF7}"/>
    <dgm:cxn modelId="{94DC88C7-5D32-4CBA-815C-364AC07A69B1}" type="presOf" srcId="{8888894E-4948-4139-80A4-3F44619BA8CB}" destId="{8678FF10-1681-4E0E-95A2-D7B3B21682A4}" srcOrd="0" destOrd="0" presId="urn:microsoft.com/office/officeart/2005/8/layout/orgChart1"/>
    <dgm:cxn modelId="{407ADF72-AFB4-4142-9E5D-B0A4FF788D0C}" srcId="{F0FDFAB0-5449-454A-BACC-B2E0EF0C5A90}" destId="{368D44CF-CF9A-4801-A626-CEC87E8B9B68}" srcOrd="0" destOrd="0" parTransId="{D76C8946-5F3C-4875-A65F-A842CE3E7C10}" sibTransId="{76C1CE03-CCA2-4DC2-BC59-6E92DBE90978}"/>
    <dgm:cxn modelId="{1065426E-B8C0-4F48-A5F8-38EF01420A20}" type="presOf" srcId="{7A3DED51-9E2A-404F-8373-46E99F1DBD98}" destId="{A03BF6A6-5136-42C7-8FFA-2A146EA0E07D}" srcOrd="0" destOrd="0" presId="urn:microsoft.com/office/officeart/2005/8/layout/orgChart1"/>
    <dgm:cxn modelId="{8C03BA9A-AFCD-4DD2-B67E-0AA2998D97FF}" type="presOf" srcId="{F0FDFAB0-5449-454A-BACC-B2E0EF0C5A90}" destId="{851BAB4D-08F7-4D03-8E6B-3DD26B06B46D}" srcOrd="0" destOrd="0" presId="urn:microsoft.com/office/officeart/2005/8/layout/orgChart1"/>
    <dgm:cxn modelId="{88C0DB07-AFA1-4DF5-AA21-5619EB0B68A8}" type="presOf" srcId="{F0FDFAB0-5449-454A-BACC-B2E0EF0C5A90}" destId="{4DA6120A-55F8-4BFC-A593-E5499D82CC25}" srcOrd="1" destOrd="0" presId="urn:microsoft.com/office/officeart/2005/8/layout/orgChart1"/>
    <dgm:cxn modelId="{21680CFD-2335-40C4-BBC1-4A3812838BF7}" type="presParOf" srcId="{8678FF10-1681-4E0E-95A2-D7B3B21682A4}" destId="{DD60B85A-CF10-4B9A-8513-9C1B4DDCF929}" srcOrd="0" destOrd="0" presId="urn:microsoft.com/office/officeart/2005/8/layout/orgChart1"/>
    <dgm:cxn modelId="{499DC73D-AFAF-462F-AC24-BE51C9369FA2}" type="presParOf" srcId="{DD60B85A-CF10-4B9A-8513-9C1B4DDCF929}" destId="{430CAF4F-E9B6-4A14-8635-D3ED2964C4F0}" srcOrd="0" destOrd="0" presId="urn:microsoft.com/office/officeart/2005/8/layout/orgChart1"/>
    <dgm:cxn modelId="{38F0FBFA-D69C-43A9-A730-BBD6A64CC022}" type="presParOf" srcId="{430CAF4F-E9B6-4A14-8635-D3ED2964C4F0}" destId="{A03BF6A6-5136-42C7-8FFA-2A146EA0E07D}" srcOrd="0" destOrd="0" presId="urn:microsoft.com/office/officeart/2005/8/layout/orgChart1"/>
    <dgm:cxn modelId="{65259405-DBC1-4471-8A85-B02939C98C76}" type="presParOf" srcId="{430CAF4F-E9B6-4A14-8635-D3ED2964C4F0}" destId="{9C19A1DB-2535-4E98-B99C-1CD68E062DDF}" srcOrd="1" destOrd="0" presId="urn:microsoft.com/office/officeart/2005/8/layout/orgChart1"/>
    <dgm:cxn modelId="{ADBD3418-41C2-4B62-A606-1703966E700C}" type="presParOf" srcId="{DD60B85A-CF10-4B9A-8513-9C1B4DDCF929}" destId="{853622BD-781E-43DA-AF4B-241039C88AC4}" srcOrd="1" destOrd="0" presId="urn:microsoft.com/office/officeart/2005/8/layout/orgChart1"/>
    <dgm:cxn modelId="{CEE3C88A-CD94-42AF-8557-C354DBDD2C3A}" type="presParOf" srcId="{DD60B85A-CF10-4B9A-8513-9C1B4DDCF929}" destId="{71738951-D19E-4652-B3F3-132C6A98DCCC}" srcOrd="2" destOrd="0" presId="urn:microsoft.com/office/officeart/2005/8/layout/orgChart1"/>
    <dgm:cxn modelId="{B94A4566-A4C4-449C-9E3F-565FF9AB1A08}" type="presParOf" srcId="{71738951-D19E-4652-B3F3-132C6A98DCCC}" destId="{92DEF3AE-66B6-4C0B-A9FF-EF3C64D797B6}" srcOrd="0" destOrd="0" presId="urn:microsoft.com/office/officeart/2005/8/layout/orgChart1"/>
    <dgm:cxn modelId="{0FF7ADA9-B1DB-4B06-AA1B-424814FF7656}" type="presParOf" srcId="{71738951-D19E-4652-B3F3-132C6A98DCCC}" destId="{0B80D814-035D-4E3F-8E62-FD218155EE09}" srcOrd="1" destOrd="0" presId="urn:microsoft.com/office/officeart/2005/8/layout/orgChart1"/>
    <dgm:cxn modelId="{E8097199-C3C2-4622-BA61-DFE9E21B74F7}" type="presParOf" srcId="{0B80D814-035D-4E3F-8E62-FD218155EE09}" destId="{1E39E623-C034-41C3-ACDD-1DA2C167C9AC}" srcOrd="0" destOrd="0" presId="urn:microsoft.com/office/officeart/2005/8/layout/orgChart1"/>
    <dgm:cxn modelId="{7304038D-3D80-4717-B261-345E15840D5E}" type="presParOf" srcId="{1E39E623-C034-41C3-ACDD-1DA2C167C9AC}" destId="{58476BB0-BD61-4975-B572-725DB0529A40}" srcOrd="0" destOrd="0" presId="urn:microsoft.com/office/officeart/2005/8/layout/orgChart1"/>
    <dgm:cxn modelId="{9355BC5C-5D86-4EDC-82FD-75D71915CF0A}" type="presParOf" srcId="{1E39E623-C034-41C3-ACDD-1DA2C167C9AC}" destId="{77875829-86D0-4C0D-9C6B-2A43DF3243C4}" srcOrd="1" destOrd="0" presId="urn:microsoft.com/office/officeart/2005/8/layout/orgChart1"/>
    <dgm:cxn modelId="{86E0F9E5-5FFC-4A1C-9CCF-BC58CFEA1306}" type="presParOf" srcId="{0B80D814-035D-4E3F-8E62-FD218155EE09}" destId="{55CC113C-AAC2-48F5-9923-0ED2035865E9}" srcOrd="1" destOrd="0" presId="urn:microsoft.com/office/officeart/2005/8/layout/orgChart1"/>
    <dgm:cxn modelId="{2C50AE8C-E2C1-4697-9614-8A0646418E6E}" type="presParOf" srcId="{55CC113C-AAC2-48F5-9923-0ED2035865E9}" destId="{C68A0F1A-6608-406B-BAEA-51772DE7F2CD}" srcOrd="0" destOrd="0" presId="urn:microsoft.com/office/officeart/2005/8/layout/orgChart1"/>
    <dgm:cxn modelId="{7BAAC1FA-FD1B-41B2-864B-EC9F924AC47B}" type="presParOf" srcId="{55CC113C-AAC2-48F5-9923-0ED2035865E9}" destId="{773AA8AD-01D5-4C03-9D93-AE9F3158F858}" srcOrd="1" destOrd="0" presId="urn:microsoft.com/office/officeart/2005/8/layout/orgChart1"/>
    <dgm:cxn modelId="{140FAEE7-2F99-4BCC-84BC-E5B9456C3436}" type="presParOf" srcId="{773AA8AD-01D5-4C03-9D93-AE9F3158F858}" destId="{B516F8BD-5810-47AB-B586-FBDDCD88DDAA}" srcOrd="0" destOrd="0" presId="urn:microsoft.com/office/officeart/2005/8/layout/orgChart1"/>
    <dgm:cxn modelId="{9A7372DD-59C3-4CC8-A176-562FEF3DCEB1}" type="presParOf" srcId="{B516F8BD-5810-47AB-B586-FBDDCD88DDAA}" destId="{CD042E1F-0EE3-4A9F-BB4A-D85341C23A88}" srcOrd="0" destOrd="0" presId="urn:microsoft.com/office/officeart/2005/8/layout/orgChart1"/>
    <dgm:cxn modelId="{9D3BAC13-E137-4992-8E43-75FC1EFF5677}" type="presParOf" srcId="{B516F8BD-5810-47AB-B586-FBDDCD88DDAA}" destId="{585FF741-D0DC-4D16-A13D-1BF340FC75D1}" srcOrd="1" destOrd="0" presId="urn:microsoft.com/office/officeart/2005/8/layout/orgChart1"/>
    <dgm:cxn modelId="{4F8AFB65-9541-4B74-8981-FCD7A0AAEBB9}" type="presParOf" srcId="{773AA8AD-01D5-4C03-9D93-AE9F3158F858}" destId="{0FAC6742-1052-4433-8DA2-97FCFA722D20}" srcOrd="1" destOrd="0" presId="urn:microsoft.com/office/officeart/2005/8/layout/orgChart1"/>
    <dgm:cxn modelId="{C247D7CA-2221-4C4A-909A-CBA0AF68DE3B}" type="presParOf" srcId="{773AA8AD-01D5-4C03-9D93-AE9F3158F858}" destId="{55190504-3229-4CE2-853C-25995155EB87}" srcOrd="2" destOrd="0" presId="urn:microsoft.com/office/officeart/2005/8/layout/orgChart1"/>
    <dgm:cxn modelId="{695D719D-D209-4DE1-81F7-C4A90D6E0DBD}" type="presParOf" srcId="{0B80D814-035D-4E3F-8E62-FD218155EE09}" destId="{30C0177B-2F6F-4B83-9F54-FF3C5A704A5A}" srcOrd="2" destOrd="0" presId="urn:microsoft.com/office/officeart/2005/8/layout/orgChart1"/>
    <dgm:cxn modelId="{1E3CB8E3-0304-490B-8C20-B6E7312F2E39}" type="presParOf" srcId="{30C0177B-2F6F-4B83-9F54-FF3C5A704A5A}" destId="{10526923-C5BE-4920-91BC-610B479B1B98}" srcOrd="0" destOrd="0" presId="urn:microsoft.com/office/officeart/2005/8/layout/orgChart1"/>
    <dgm:cxn modelId="{EB5C4218-F72F-45CB-AEDD-B6451759CC8A}" type="presParOf" srcId="{30C0177B-2F6F-4B83-9F54-FF3C5A704A5A}" destId="{7DBBB830-547A-47A9-A657-E0CB8D773433}" srcOrd="1" destOrd="0" presId="urn:microsoft.com/office/officeart/2005/8/layout/orgChart1"/>
    <dgm:cxn modelId="{92A115AA-138B-4B09-BD51-4A420404ED46}" type="presParOf" srcId="{7DBBB830-547A-47A9-A657-E0CB8D773433}" destId="{D25362FF-0D15-4A90-A4AC-862C7E0B0537}" srcOrd="0" destOrd="0" presId="urn:microsoft.com/office/officeart/2005/8/layout/orgChart1"/>
    <dgm:cxn modelId="{FAA0ECE1-834C-45FD-A589-7756570C3EB7}" type="presParOf" srcId="{D25362FF-0D15-4A90-A4AC-862C7E0B0537}" destId="{850AD83E-ED3C-4C5B-BDEB-3D98E550CCC5}" srcOrd="0" destOrd="0" presId="urn:microsoft.com/office/officeart/2005/8/layout/orgChart1"/>
    <dgm:cxn modelId="{B469B184-CA65-4835-A562-8294DE3C0A19}" type="presParOf" srcId="{D25362FF-0D15-4A90-A4AC-862C7E0B0537}" destId="{4AF4611E-789E-411B-8471-2279033F7E01}" srcOrd="1" destOrd="0" presId="urn:microsoft.com/office/officeart/2005/8/layout/orgChart1"/>
    <dgm:cxn modelId="{D9E45D49-DF04-4C1B-9B3A-A4699F6ADE91}" type="presParOf" srcId="{7DBBB830-547A-47A9-A657-E0CB8D773433}" destId="{A5B2F5A1-F20A-4110-A050-44778FC7FC4E}" srcOrd="1" destOrd="0" presId="urn:microsoft.com/office/officeart/2005/8/layout/orgChart1"/>
    <dgm:cxn modelId="{2E806B4A-835B-4298-BE6D-52C4DB8C2F66}" type="presParOf" srcId="{7DBBB830-547A-47A9-A657-E0CB8D773433}" destId="{5668CBF8-0423-4DC1-9D8C-04FE502E6145}" srcOrd="2" destOrd="0" presId="urn:microsoft.com/office/officeart/2005/8/layout/orgChart1"/>
    <dgm:cxn modelId="{4D0F7032-5C91-42D1-9BFD-1171CA4BEC78}" type="presParOf" srcId="{71738951-D19E-4652-B3F3-132C6A98DCCC}" destId="{787BDC6D-58A8-4A3C-A49A-1A85FFCEDAC8}" srcOrd="2" destOrd="0" presId="urn:microsoft.com/office/officeart/2005/8/layout/orgChart1"/>
    <dgm:cxn modelId="{6ABD3B16-9B01-4407-B5B5-86D783F15F6B}" type="presParOf" srcId="{71738951-D19E-4652-B3F3-132C6A98DCCC}" destId="{096013CA-57CE-47C7-845E-E2D5F9F8A5E3}" srcOrd="3" destOrd="0" presId="urn:microsoft.com/office/officeart/2005/8/layout/orgChart1"/>
    <dgm:cxn modelId="{73BA96BE-64E4-43EA-B036-493B34CC2DDF}" type="presParOf" srcId="{096013CA-57CE-47C7-845E-E2D5F9F8A5E3}" destId="{70526930-CD31-4496-9E26-69E24102973A}" srcOrd="0" destOrd="0" presId="urn:microsoft.com/office/officeart/2005/8/layout/orgChart1"/>
    <dgm:cxn modelId="{370A678F-65EA-4E42-BAD3-265627AE29D8}" type="presParOf" srcId="{70526930-CD31-4496-9E26-69E24102973A}" destId="{851BAB4D-08F7-4D03-8E6B-3DD26B06B46D}" srcOrd="0" destOrd="0" presId="urn:microsoft.com/office/officeart/2005/8/layout/orgChart1"/>
    <dgm:cxn modelId="{290AA7FF-CC05-46BF-97C1-49072F062C99}" type="presParOf" srcId="{70526930-CD31-4496-9E26-69E24102973A}" destId="{4DA6120A-55F8-4BFC-A593-E5499D82CC25}" srcOrd="1" destOrd="0" presId="urn:microsoft.com/office/officeart/2005/8/layout/orgChart1"/>
    <dgm:cxn modelId="{626FC87E-C99E-4184-A5B9-3C1EA1EDC6B3}" type="presParOf" srcId="{096013CA-57CE-47C7-845E-E2D5F9F8A5E3}" destId="{68A89ECD-0B1E-45E6-9D64-A8FAC399C4E7}" srcOrd="1" destOrd="0" presId="urn:microsoft.com/office/officeart/2005/8/layout/orgChart1"/>
    <dgm:cxn modelId="{B506B1DF-22B9-4F9C-BDB4-8A74B0E27080}" type="presParOf" srcId="{68A89ECD-0B1E-45E6-9D64-A8FAC399C4E7}" destId="{4206C0CC-BF34-4AE9-8FBD-AF07721D8023}" srcOrd="0" destOrd="0" presId="urn:microsoft.com/office/officeart/2005/8/layout/orgChart1"/>
    <dgm:cxn modelId="{71C547C0-A1C1-4D1B-9352-707611297BE8}" type="presParOf" srcId="{68A89ECD-0B1E-45E6-9D64-A8FAC399C4E7}" destId="{49118AFC-4745-4713-99A1-58A2E2D8FC62}" srcOrd="1" destOrd="0" presId="urn:microsoft.com/office/officeart/2005/8/layout/orgChart1"/>
    <dgm:cxn modelId="{088A1C1B-7E45-4DB0-9298-30F3D10811D1}" type="presParOf" srcId="{49118AFC-4745-4713-99A1-58A2E2D8FC62}" destId="{6C96D844-1631-4C85-AC38-8C081DFD8043}" srcOrd="0" destOrd="0" presId="urn:microsoft.com/office/officeart/2005/8/layout/orgChart1"/>
    <dgm:cxn modelId="{8510D517-74E2-4EAB-BD05-F3B261D840E0}" type="presParOf" srcId="{6C96D844-1631-4C85-AC38-8C081DFD8043}" destId="{3522DBB7-B803-4222-8F1D-A96EF2C2467F}" srcOrd="0" destOrd="0" presId="urn:microsoft.com/office/officeart/2005/8/layout/orgChart1"/>
    <dgm:cxn modelId="{9803D8CE-E90B-4892-A68D-12FA50F68AD9}" type="presParOf" srcId="{6C96D844-1631-4C85-AC38-8C081DFD8043}" destId="{0F1A11E4-37A0-4056-9853-D4590EC35749}" srcOrd="1" destOrd="0" presId="urn:microsoft.com/office/officeart/2005/8/layout/orgChart1"/>
    <dgm:cxn modelId="{D9F50CC7-4B50-4D21-915D-93C1EAFDC620}" type="presParOf" srcId="{49118AFC-4745-4713-99A1-58A2E2D8FC62}" destId="{F3D67813-103A-432F-8299-E6BE3EA33D92}" srcOrd="1" destOrd="0" presId="urn:microsoft.com/office/officeart/2005/8/layout/orgChart1"/>
    <dgm:cxn modelId="{4A97F7E8-03E1-4C06-A3B3-35E46A73D655}" type="presParOf" srcId="{49118AFC-4745-4713-99A1-58A2E2D8FC62}" destId="{0902FF6A-A8E0-49C5-8CC2-FA8068D8C1B9}" srcOrd="2" destOrd="0" presId="urn:microsoft.com/office/officeart/2005/8/layout/orgChart1"/>
    <dgm:cxn modelId="{2622905A-0914-4F78-ABED-5690EAC392E6}" type="presParOf" srcId="{096013CA-57CE-47C7-845E-E2D5F9F8A5E3}" destId="{E12BAD5A-3F2D-4541-BD8F-FE5A67352089}" srcOrd="2" destOrd="0" presId="urn:microsoft.com/office/officeart/2005/8/layout/orgChart1"/>
    <dgm:cxn modelId="{15BFD3F5-BE06-4824-80ED-F5431522166F}" type="presParOf" srcId="{E12BAD5A-3F2D-4541-BD8F-FE5A67352089}" destId="{EDEAE493-6BC9-4C0E-A0F8-6931F236ABFF}" srcOrd="0" destOrd="0" presId="urn:microsoft.com/office/officeart/2005/8/layout/orgChart1"/>
    <dgm:cxn modelId="{D510C997-1EC4-4D92-AB56-A63D20AFC639}" type="presParOf" srcId="{E12BAD5A-3F2D-4541-BD8F-FE5A67352089}" destId="{7258D36A-7F4B-41F7-B7A2-32C663E85742}" srcOrd="1" destOrd="0" presId="urn:microsoft.com/office/officeart/2005/8/layout/orgChart1"/>
    <dgm:cxn modelId="{CC1493F9-6925-44D7-96BE-8F9A4AB673E5}" type="presParOf" srcId="{7258D36A-7F4B-41F7-B7A2-32C663E85742}" destId="{23931203-EAB9-484B-BFEA-098A83314003}" srcOrd="0" destOrd="0" presId="urn:microsoft.com/office/officeart/2005/8/layout/orgChart1"/>
    <dgm:cxn modelId="{B660822A-93DE-4541-9664-82775219FD2A}" type="presParOf" srcId="{23931203-EAB9-484B-BFEA-098A83314003}" destId="{4C469269-1321-403B-AF01-01020AA1F882}" srcOrd="0" destOrd="0" presId="urn:microsoft.com/office/officeart/2005/8/layout/orgChart1"/>
    <dgm:cxn modelId="{B8D9AF7B-5EB2-4166-B840-B1F395F553B3}" type="presParOf" srcId="{23931203-EAB9-484B-BFEA-098A83314003}" destId="{3BA24F50-ADFD-4C4D-974F-A3F209F85B1E}" srcOrd="1" destOrd="0" presId="urn:microsoft.com/office/officeart/2005/8/layout/orgChart1"/>
    <dgm:cxn modelId="{ED4595C7-7166-4F07-909F-0E6280C5CF94}" type="presParOf" srcId="{7258D36A-7F4B-41F7-B7A2-32C663E85742}" destId="{E1E89EB0-A494-4835-A3DB-40895EBBDDCE}" srcOrd="1" destOrd="0" presId="urn:microsoft.com/office/officeart/2005/8/layout/orgChart1"/>
    <dgm:cxn modelId="{4EA8A7B6-4D0C-470D-98C2-A0D46DE9A74B}" type="presParOf" srcId="{7258D36A-7F4B-41F7-B7A2-32C663E85742}" destId="{548A5162-3096-4728-A226-0D6254B79B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771AD-5A55-483C-9D22-6BC47209A45F}">
      <dsp:nvSpPr>
        <dsp:cNvPr id="0" name=""/>
        <dsp:cNvSpPr/>
      </dsp:nvSpPr>
      <dsp:spPr>
        <a:xfrm>
          <a:off x="1978215" y="1588309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b="1" kern="1200" dirty="0" err="1" smtClean="0">
              <a:latin typeface="+mj-lt"/>
            </a:rPr>
            <a:t>Risk</a:t>
          </a:r>
          <a:r>
            <a:rPr lang="fr-BE" sz="700" b="1" kern="1200" dirty="0" smtClean="0">
              <a:latin typeface="+mj-lt"/>
            </a:rPr>
            <a:t> 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b="1" kern="1200" dirty="0" smtClean="0">
              <a:latin typeface="+mj-lt"/>
            </a:rPr>
            <a:t>Management</a:t>
          </a:r>
          <a:endParaRPr lang="fr-BE" sz="1000" b="1" kern="1200" dirty="0">
            <a:latin typeface="+mj-lt"/>
          </a:endParaRPr>
        </a:p>
      </dsp:txBody>
      <dsp:txXfrm>
        <a:off x="1999184" y="1609278"/>
        <a:ext cx="824162" cy="674010"/>
      </dsp:txXfrm>
    </dsp:sp>
    <dsp:sp modelId="{851BE4DF-07A3-41FC-A597-00C78147D081}">
      <dsp:nvSpPr>
        <dsp:cNvPr id="0" name=""/>
        <dsp:cNvSpPr/>
      </dsp:nvSpPr>
      <dsp:spPr>
        <a:xfrm>
          <a:off x="1015701" y="3636"/>
          <a:ext cx="5560362" cy="715948"/>
        </a:xfrm>
        <a:prstGeom prst="roundRect">
          <a:avLst>
            <a:gd name="adj" fmla="val 10000"/>
          </a:avLst>
        </a:prstGeom>
        <a:solidFill>
          <a:srgbClr val="65C7C4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400" b="1" kern="1200" dirty="0" smtClean="0">
              <a:latin typeface="+mj-lt"/>
            </a:rPr>
            <a:t>Direction Générale</a:t>
          </a:r>
          <a:endParaRPr lang="fr-BE" sz="1400" b="1" kern="1200" dirty="0">
            <a:latin typeface="+mj-lt"/>
          </a:endParaRPr>
        </a:p>
      </dsp:txBody>
      <dsp:txXfrm>
        <a:off x="1036670" y="24605"/>
        <a:ext cx="5518424" cy="674010"/>
      </dsp:txXfrm>
    </dsp:sp>
    <dsp:sp modelId="{296BD1FA-ABCF-4FCA-B8B5-1494845AB8DA}">
      <dsp:nvSpPr>
        <dsp:cNvPr id="0" name=""/>
        <dsp:cNvSpPr/>
      </dsp:nvSpPr>
      <dsp:spPr>
        <a:xfrm>
          <a:off x="1015701" y="1584174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900" kern="1200" dirty="0" smtClean="0">
              <a:latin typeface="+mj-lt"/>
            </a:rPr>
            <a:t>Organisation et Projets</a:t>
          </a:r>
          <a:endParaRPr lang="fr-BE" sz="900" kern="1200" dirty="0">
            <a:latin typeface="+mj-lt"/>
          </a:endParaRPr>
        </a:p>
      </dsp:txBody>
      <dsp:txXfrm>
        <a:off x="1036670" y="1605143"/>
        <a:ext cx="824162" cy="674010"/>
      </dsp:txXfrm>
    </dsp:sp>
    <dsp:sp modelId="{467A6AFA-11AF-47A3-9DA1-7CFF69BAD4A1}">
      <dsp:nvSpPr>
        <dsp:cNvPr id="0" name=""/>
        <dsp:cNvSpPr/>
      </dsp:nvSpPr>
      <dsp:spPr>
        <a:xfrm>
          <a:off x="2916323" y="792088"/>
          <a:ext cx="866100" cy="715948"/>
        </a:xfrm>
        <a:prstGeom prst="roundRect">
          <a:avLst>
            <a:gd name="adj" fmla="val 10000"/>
          </a:avLst>
        </a:prstGeom>
        <a:solidFill>
          <a:srgbClr val="65C7C4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900" b="1" kern="1200" dirty="0" smtClean="0">
              <a:latin typeface="+mj-lt"/>
            </a:rPr>
            <a:t>Direction commerciale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>
            <a:latin typeface="+mj-lt"/>
          </a:endParaRPr>
        </a:p>
      </dsp:txBody>
      <dsp:txXfrm>
        <a:off x="2937292" y="813057"/>
        <a:ext cx="824162" cy="674010"/>
      </dsp:txXfrm>
    </dsp:sp>
    <dsp:sp modelId="{87CBCCB3-6784-49CF-80F6-30A416B4A0CA}">
      <dsp:nvSpPr>
        <dsp:cNvPr id="0" name=""/>
        <dsp:cNvSpPr/>
      </dsp:nvSpPr>
      <dsp:spPr>
        <a:xfrm>
          <a:off x="2916323" y="1600209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kern="1200" dirty="0" smtClean="0">
              <a:latin typeface="+mj-lt"/>
            </a:rPr>
            <a:t>Marque, Offre et Grands Medias</a:t>
          </a:r>
          <a:endParaRPr lang="fr-BE" sz="800" kern="1200" dirty="0">
            <a:latin typeface="+mj-lt"/>
          </a:endParaRPr>
        </a:p>
      </dsp:txBody>
      <dsp:txXfrm>
        <a:off x="2937292" y="1621178"/>
        <a:ext cx="824162" cy="674010"/>
      </dsp:txXfrm>
    </dsp:sp>
    <dsp:sp modelId="{AAD9A952-EE4A-41B7-9E20-F0C1365ED6AA}">
      <dsp:nvSpPr>
        <dsp:cNvPr id="0" name=""/>
        <dsp:cNvSpPr/>
      </dsp:nvSpPr>
      <dsp:spPr>
        <a:xfrm>
          <a:off x="2914322" y="2342325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Internet et Nouvelles Technologies</a:t>
          </a:r>
          <a:endParaRPr lang="fr-BE" sz="700" kern="1200" dirty="0">
            <a:latin typeface="+mj-lt"/>
          </a:endParaRPr>
        </a:p>
      </dsp:txBody>
      <dsp:txXfrm>
        <a:off x="2935291" y="2363294"/>
        <a:ext cx="824162" cy="674010"/>
      </dsp:txXfrm>
    </dsp:sp>
    <dsp:sp modelId="{A25F5409-64BA-44C1-AB1F-3308DF43B221}">
      <dsp:nvSpPr>
        <dsp:cNvPr id="0" name=""/>
        <dsp:cNvSpPr/>
      </dsp:nvSpPr>
      <dsp:spPr>
        <a:xfrm>
          <a:off x="2914322" y="3121888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Clients et Fichiers</a:t>
          </a:r>
          <a:endParaRPr lang="fr-BE" sz="700" kern="1200" dirty="0">
            <a:latin typeface="+mj-lt"/>
          </a:endParaRPr>
        </a:p>
      </dsp:txBody>
      <dsp:txXfrm>
        <a:off x="2935291" y="3142857"/>
        <a:ext cx="824162" cy="674010"/>
      </dsp:txXfrm>
    </dsp:sp>
    <dsp:sp modelId="{EF23391F-1DD6-4630-8E10-A82A85796448}">
      <dsp:nvSpPr>
        <dsp:cNvPr id="0" name=""/>
        <dsp:cNvSpPr/>
      </dsp:nvSpPr>
      <dsp:spPr>
        <a:xfrm>
          <a:off x="2914322" y="3901451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Assurance et diversification des produits et services</a:t>
          </a:r>
          <a:endParaRPr lang="fr-BE" sz="700" kern="1200" dirty="0">
            <a:latin typeface="+mj-lt"/>
          </a:endParaRPr>
        </a:p>
      </dsp:txBody>
      <dsp:txXfrm>
        <a:off x="2935291" y="3922420"/>
        <a:ext cx="824162" cy="674010"/>
      </dsp:txXfrm>
    </dsp:sp>
    <dsp:sp modelId="{43E1492A-EE90-4915-A728-0C5CAF979B7C}">
      <dsp:nvSpPr>
        <dsp:cNvPr id="0" name=""/>
        <dsp:cNvSpPr/>
      </dsp:nvSpPr>
      <dsp:spPr>
        <a:xfrm>
          <a:off x="2916323" y="4684651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000" kern="1200" dirty="0" smtClean="0">
              <a:latin typeface="+mj-lt"/>
            </a:rPr>
            <a:t>Partenariat</a:t>
          </a:r>
          <a:endParaRPr lang="fr-BE" sz="1000" kern="1200" dirty="0">
            <a:latin typeface="+mj-lt"/>
          </a:endParaRPr>
        </a:p>
      </dsp:txBody>
      <dsp:txXfrm>
        <a:off x="2937292" y="4705620"/>
        <a:ext cx="824162" cy="674010"/>
      </dsp:txXfrm>
    </dsp:sp>
    <dsp:sp modelId="{976A2D64-4022-4671-A373-AF83AD549469}">
      <dsp:nvSpPr>
        <dsp:cNvPr id="0" name=""/>
        <dsp:cNvSpPr/>
      </dsp:nvSpPr>
      <dsp:spPr>
        <a:xfrm>
          <a:off x="3832259" y="783199"/>
          <a:ext cx="866100" cy="715948"/>
        </a:xfrm>
        <a:prstGeom prst="roundRect">
          <a:avLst>
            <a:gd name="adj" fmla="val 10000"/>
          </a:avLst>
        </a:prstGeom>
        <a:solidFill>
          <a:srgbClr val="65C7C4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900" b="1" kern="1200" dirty="0" smtClean="0">
              <a:latin typeface="+mj-lt"/>
            </a:rPr>
            <a:t>Direction RH et Juridique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>
            <a:latin typeface="+mj-lt"/>
          </a:endParaRPr>
        </a:p>
      </dsp:txBody>
      <dsp:txXfrm>
        <a:off x="3853228" y="804168"/>
        <a:ext cx="824162" cy="674010"/>
      </dsp:txXfrm>
    </dsp:sp>
    <dsp:sp modelId="{1146C216-B104-4D16-BE56-C895EA3D6B5F}">
      <dsp:nvSpPr>
        <dsp:cNvPr id="0" name=""/>
        <dsp:cNvSpPr/>
      </dsp:nvSpPr>
      <dsp:spPr>
        <a:xfrm>
          <a:off x="3832259" y="1562762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kern="1200" dirty="0" smtClean="0">
              <a:latin typeface="+mj-lt"/>
            </a:rPr>
            <a:t>Relations Humaines et formation</a:t>
          </a:r>
          <a:endParaRPr lang="fr-BE" sz="800" kern="1200" dirty="0">
            <a:latin typeface="+mj-lt"/>
          </a:endParaRPr>
        </a:p>
      </dsp:txBody>
      <dsp:txXfrm>
        <a:off x="3853228" y="1583731"/>
        <a:ext cx="824162" cy="674010"/>
      </dsp:txXfrm>
    </dsp:sp>
    <dsp:sp modelId="{A56D04C1-1B53-4A97-A3BD-AF7F933ACEE4}">
      <dsp:nvSpPr>
        <dsp:cNvPr id="0" name=""/>
        <dsp:cNvSpPr/>
      </dsp:nvSpPr>
      <dsp:spPr>
        <a:xfrm>
          <a:off x="3832259" y="2342325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Juridique</a:t>
          </a:r>
          <a:endParaRPr lang="fr-BE" sz="700" kern="1200" dirty="0">
            <a:latin typeface="+mj-lt"/>
          </a:endParaRPr>
        </a:p>
      </dsp:txBody>
      <dsp:txXfrm>
        <a:off x="3853228" y="2363294"/>
        <a:ext cx="824162" cy="674010"/>
      </dsp:txXfrm>
    </dsp:sp>
    <dsp:sp modelId="{DCFB4B42-A9B1-491D-8115-D6E1777079CB}">
      <dsp:nvSpPr>
        <dsp:cNvPr id="0" name=""/>
        <dsp:cNvSpPr/>
      </dsp:nvSpPr>
      <dsp:spPr>
        <a:xfrm>
          <a:off x="3832259" y="3121888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Clients, Qualité et Communication Interne</a:t>
          </a:r>
          <a:endParaRPr lang="fr-BE" sz="700" kern="1200" dirty="0">
            <a:latin typeface="+mj-lt"/>
          </a:endParaRPr>
        </a:p>
      </dsp:txBody>
      <dsp:txXfrm>
        <a:off x="3853228" y="3142857"/>
        <a:ext cx="824162" cy="674010"/>
      </dsp:txXfrm>
    </dsp:sp>
    <dsp:sp modelId="{7AAFA80C-9A83-4F4D-B6F3-ECFAA8AB7AD3}">
      <dsp:nvSpPr>
        <dsp:cNvPr id="0" name=""/>
        <dsp:cNvSpPr/>
      </dsp:nvSpPr>
      <dsp:spPr>
        <a:xfrm>
          <a:off x="4771111" y="783199"/>
          <a:ext cx="866100" cy="715948"/>
        </a:xfrm>
        <a:prstGeom prst="roundRect">
          <a:avLst>
            <a:gd name="adj" fmla="val 10000"/>
          </a:avLst>
        </a:prstGeom>
        <a:solidFill>
          <a:srgbClr val="65C7C4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BE" sz="900" b="1" kern="1200" dirty="0" smtClean="0">
              <a:latin typeface="+mj-lt"/>
            </a:rPr>
            <a:t>Direction Finances et Risque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>
            <a:latin typeface="+mj-lt"/>
          </a:endParaRPr>
        </a:p>
      </dsp:txBody>
      <dsp:txXfrm>
        <a:off x="4792080" y="804168"/>
        <a:ext cx="824162" cy="674010"/>
      </dsp:txXfrm>
    </dsp:sp>
    <dsp:sp modelId="{955BF297-4196-4AC5-A310-6E31D16327FB}">
      <dsp:nvSpPr>
        <dsp:cNvPr id="0" name=""/>
        <dsp:cNvSpPr/>
      </dsp:nvSpPr>
      <dsp:spPr>
        <a:xfrm>
          <a:off x="4771111" y="1562762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kern="1200" dirty="0" smtClean="0">
              <a:latin typeface="+mj-lt"/>
            </a:rPr>
            <a:t>Finances</a:t>
          </a:r>
          <a:endParaRPr lang="fr-BE" sz="800" kern="1200" dirty="0">
            <a:latin typeface="+mj-lt"/>
          </a:endParaRPr>
        </a:p>
      </dsp:txBody>
      <dsp:txXfrm>
        <a:off x="4792080" y="1583731"/>
        <a:ext cx="824162" cy="674010"/>
      </dsp:txXfrm>
    </dsp:sp>
    <dsp:sp modelId="{9DF50594-09C2-4A68-9E9C-19A41B4A327D}">
      <dsp:nvSpPr>
        <dsp:cNvPr id="0" name=""/>
        <dsp:cNvSpPr/>
      </dsp:nvSpPr>
      <dsp:spPr>
        <a:xfrm>
          <a:off x="4771111" y="2342325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Contrôle de Gestion</a:t>
          </a:r>
          <a:endParaRPr lang="fr-BE" sz="700" kern="1200" dirty="0">
            <a:latin typeface="+mj-lt"/>
          </a:endParaRPr>
        </a:p>
      </dsp:txBody>
      <dsp:txXfrm>
        <a:off x="4792080" y="2363294"/>
        <a:ext cx="824162" cy="674010"/>
      </dsp:txXfrm>
    </dsp:sp>
    <dsp:sp modelId="{921F597B-916F-4C9C-91B9-BDD6F2D05152}">
      <dsp:nvSpPr>
        <dsp:cNvPr id="0" name=""/>
        <dsp:cNvSpPr/>
      </dsp:nvSpPr>
      <dsp:spPr>
        <a:xfrm>
          <a:off x="4771111" y="3121888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Acceptation </a:t>
          </a:r>
          <a:endParaRPr lang="fr-BE" sz="700" kern="1200" dirty="0">
            <a:latin typeface="+mj-lt"/>
          </a:endParaRPr>
        </a:p>
      </dsp:txBody>
      <dsp:txXfrm>
        <a:off x="4792080" y="3142857"/>
        <a:ext cx="824162" cy="674010"/>
      </dsp:txXfrm>
    </dsp:sp>
    <dsp:sp modelId="{143D98FD-8B4A-443F-AC10-3B32480EA0CE}">
      <dsp:nvSpPr>
        <dsp:cNvPr id="0" name=""/>
        <dsp:cNvSpPr/>
      </dsp:nvSpPr>
      <dsp:spPr>
        <a:xfrm>
          <a:off x="4771111" y="3901451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Scores et Analyse de Risque</a:t>
          </a:r>
          <a:endParaRPr lang="fr-BE" sz="700" kern="1200" dirty="0">
            <a:latin typeface="+mj-lt"/>
          </a:endParaRPr>
        </a:p>
      </dsp:txBody>
      <dsp:txXfrm>
        <a:off x="4792080" y="3922420"/>
        <a:ext cx="824162" cy="674010"/>
      </dsp:txXfrm>
    </dsp:sp>
    <dsp:sp modelId="{076F463B-D417-4ACE-9ECB-B37D10ED4647}">
      <dsp:nvSpPr>
        <dsp:cNvPr id="0" name=""/>
        <dsp:cNvSpPr/>
      </dsp:nvSpPr>
      <dsp:spPr>
        <a:xfrm>
          <a:off x="4771111" y="4681014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Politique Risque</a:t>
          </a:r>
          <a:endParaRPr lang="fr-BE" sz="700" kern="1200" dirty="0">
            <a:latin typeface="+mj-lt"/>
          </a:endParaRPr>
        </a:p>
      </dsp:txBody>
      <dsp:txXfrm>
        <a:off x="4792080" y="4701983"/>
        <a:ext cx="824162" cy="674010"/>
      </dsp:txXfrm>
    </dsp:sp>
    <dsp:sp modelId="{DC69DA56-35F5-473D-B72E-30B1337AF176}">
      <dsp:nvSpPr>
        <dsp:cNvPr id="0" name=""/>
        <dsp:cNvSpPr/>
      </dsp:nvSpPr>
      <dsp:spPr>
        <a:xfrm>
          <a:off x="5709964" y="783199"/>
          <a:ext cx="866100" cy="715948"/>
        </a:xfrm>
        <a:prstGeom prst="roundRect">
          <a:avLst>
            <a:gd name="adj" fmla="val 10000"/>
          </a:avLst>
        </a:prstGeom>
        <a:solidFill>
          <a:srgbClr val="65C7C4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900" b="1" kern="1200" dirty="0" smtClean="0">
              <a:latin typeface="+mj-lt"/>
            </a:rPr>
            <a:t>Direction Des Relations Clients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 smtClean="0">
            <a:latin typeface="+mj-lt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900" b="1" kern="1200" dirty="0">
            <a:latin typeface="+mj-lt"/>
          </a:endParaRPr>
        </a:p>
      </dsp:txBody>
      <dsp:txXfrm>
        <a:off x="5730933" y="804168"/>
        <a:ext cx="824162" cy="674010"/>
      </dsp:txXfrm>
    </dsp:sp>
    <dsp:sp modelId="{192A04B6-8EE9-4F72-8359-4B7712B7B691}">
      <dsp:nvSpPr>
        <dsp:cNvPr id="0" name=""/>
        <dsp:cNvSpPr/>
      </dsp:nvSpPr>
      <dsp:spPr>
        <a:xfrm>
          <a:off x="5709964" y="1562762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kern="1200" dirty="0" smtClean="0">
              <a:latin typeface="+mj-lt"/>
            </a:rPr>
            <a:t>Conquête, Fidélisation et Développement Commercial</a:t>
          </a:r>
          <a:endParaRPr lang="fr-BE" sz="800" kern="1200" dirty="0">
            <a:latin typeface="+mj-lt"/>
          </a:endParaRPr>
        </a:p>
      </dsp:txBody>
      <dsp:txXfrm>
        <a:off x="5730933" y="1583731"/>
        <a:ext cx="824162" cy="674010"/>
      </dsp:txXfrm>
    </dsp:sp>
    <dsp:sp modelId="{859243BE-48D7-42BC-872E-C80BFB2608C6}">
      <dsp:nvSpPr>
        <dsp:cNvPr id="0" name=""/>
        <dsp:cNvSpPr/>
      </dsp:nvSpPr>
      <dsp:spPr>
        <a:xfrm>
          <a:off x="5709964" y="2342325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Recouvrement</a:t>
          </a:r>
          <a:endParaRPr lang="fr-BE" sz="700" kern="1200" dirty="0">
            <a:latin typeface="+mj-lt"/>
          </a:endParaRPr>
        </a:p>
      </dsp:txBody>
      <dsp:txXfrm>
        <a:off x="5730933" y="2363294"/>
        <a:ext cx="824162" cy="674010"/>
      </dsp:txXfrm>
    </dsp:sp>
    <dsp:sp modelId="{12537E90-449B-4254-BF48-423AE7757E74}">
      <dsp:nvSpPr>
        <dsp:cNvPr id="0" name=""/>
        <dsp:cNvSpPr/>
      </dsp:nvSpPr>
      <dsp:spPr>
        <a:xfrm>
          <a:off x="5709964" y="3121888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Accompagnement des Clients</a:t>
          </a:r>
          <a:endParaRPr lang="fr-BE" sz="700" kern="1200" dirty="0">
            <a:latin typeface="+mj-lt"/>
          </a:endParaRPr>
        </a:p>
      </dsp:txBody>
      <dsp:txXfrm>
        <a:off x="5730933" y="3142857"/>
        <a:ext cx="824162" cy="674010"/>
      </dsp:txXfrm>
    </dsp:sp>
    <dsp:sp modelId="{D19FA66B-6FDD-4177-BC68-E87B5BCE451D}">
      <dsp:nvSpPr>
        <dsp:cNvPr id="0" name=""/>
        <dsp:cNvSpPr/>
      </dsp:nvSpPr>
      <dsp:spPr>
        <a:xfrm>
          <a:off x="5709964" y="3901451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Support, et Spécifique</a:t>
          </a:r>
          <a:endParaRPr lang="fr-BE" sz="700" kern="1200" dirty="0">
            <a:latin typeface="+mj-lt"/>
          </a:endParaRPr>
        </a:p>
      </dsp:txBody>
      <dsp:txXfrm>
        <a:off x="5730933" y="3922420"/>
        <a:ext cx="824162" cy="674010"/>
      </dsp:txXfrm>
    </dsp:sp>
    <dsp:sp modelId="{2DE946EE-1357-44AD-88FA-8EA3EEED667B}">
      <dsp:nvSpPr>
        <dsp:cNvPr id="0" name=""/>
        <dsp:cNvSpPr/>
      </dsp:nvSpPr>
      <dsp:spPr>
        <a:xfrm>
          <a:off x="5709964" y="4681014"/>
          <a:ext cx="866100" cy="7159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kern="1200" dirty="0" smtClean="0">
              <a:latin typeface="+mj-lt"/>
            </a:rPr>
            <a:t>Pilotage des Activités et du Centre de Contacts</a:t>
          </a:r>
          <a:endParaRPr lang="fr-BE" sz="700" kern="1200" dirty="0">
            <a:latin typeface="+mj-lt"/>
          </a:endParaRPr>
        </a:p>
      </dsp:txBody>
      <dsp:txXfrm>
        <a:off x="5730933" y="4701983"/>
        <a:ext cx="824162" cy="674010"/>
      </dsp:txXfrm>
    </dsp:sp>
    <dsp:sp modelId="{0807B0E6-6F4A-494F-94C8-2CA211E8A0DE}">
      <dsp:nvSpPr>
        <dsp:cNvPr id="0" name=""/>
        <dsp:cNvSpPr/>
      </dsp:nvSpPr>
      <dsp:spPr>
        <a:xfrm>
          <a:off x="1978215" y="2376261"/>
          <a:ext cx="866100" cy="659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700" b="1" kern="1200" dirty="0" smtClean="0">
              <a:latin typeface="+mj-lt"/>
            </a:rPr>
            <a:t>Audit</a:t>
          </a:r>
          <a:endParaRPr lang="fr-BE" sz="3600" b="1" kern="1200" dirty="0">
            <a:latin typeface="+mj-lt"/>
          </a:endParaRPr>
        </a:p>
      </dsp:txBody>
      <dsp:txXfrm>
        <a:off x="1997542" y="2395588"/>
        <a:ext cx="827446" cy="621228"/>
      </dsp:txXfrm>
    </dsp:sp>
    <dsp:sp modelId="{4EBCE0A1-6E04-4708-9D38-CE97ABB6EDB3}">
      <dsp:nvSpPr>
        <dsp:cNvPr id="0" name=""/>
        <dsp:cNvSpPr/>
      </dsp:nvSpPr>
      <dsp:spPr>
        <a:xfrm>
          <a:off x="3852430" y="3957176"/>
          <a:ext cx="831681" cy="6513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kern="1200" dirty="0" smtClean="0">
              <a:latin typeface="+mj-lt"/>
            </a:rPr>
            <a:t>Services généraux</a:t>
          </a:r>
          <a:endParaRPr lang="fr-BE" sz="800" kern="1200" dirty="0">
            <a:latin typeface="+mj-lt"/>
          </a:endParaRPr>
        </a:p>
      </dsp:txBody>
      <dsp:txXfrm>
        <a:off x="3871507" y="3976253"/>
        <a:ext cx="793527" cy="6131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AE493-6BC9-4C0E-A0F8-6931F236ABFF}">
      <dsp:nvSpPr>
        <dsp:cNvPr id="0" name=""/>
        <dsp:cNvSpPr/>
      </dsp:nvSpPr>
      <dsp:spPr>
        <a:xfrm>
          <a:off x="6187214" y="1869989"/>
          <a:ext cx="162010" cy="709761"/>
        </a:xfrm>
        <a:custGeom>
          <a:avLst/>
          <a:gdLst/>
          <a:ahLst/>
          <a:cxnLst/>
          <a:rect l="0" t="0" r="0" b="0"/>
          <a:pathLst>
            <a:path>
              <a:moveTo>
                <a:pt x="162010" y="0"/>
              </a:moveTo>
              <a:lnTo>
                <a:pt x="162010" y="709761"/>
              </a:lnTo>
              <a:lnTo>
                <a:pt x="0" y="7097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06C0CC-BF34-4AE9-8FBD-AF07721D8023}">
      <dsp:nvSpPr>
        <dsp:cNvPr id="0" name=""/>
        <dsp:cNvSpPr/>
      </dsp:nvSpPr>
      <dsp:spPr>
        <a:xfrm>
          <a:off x="6349225" y="1869989"/>
          <a:ext cx="295615" cy="708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8889"/>
              </a:lnTo>
              <a:lnTo>
                <a:pt x="295615" y="7088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BDC6D-58A8-4A3C-A49A-1A85FFCEDAC8}">
      <dsp:nvSpPr>
        <dsp:cNvPr id="0" name=""/>
        <dsp:cNvSpPr/>
      </dsp:nvSpPr>
      <dsp:spPr>
        <a:xfrm>
          <a:off x="4482243" y="774487"/>
          <a:ext cx="1095501" cy="709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761"/>
              </a:lnTo>
              <a:lnTo>
                <a:pt x="1095501" y="7097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26923-C5BE-4920-91BC-610B479B1B98}">
      <dsp:nvSpPr>
        <dsp:cNvPr id="0" name=""/>
        <dsp:cNvSpPr/>
      </dsp:nvSpPr>
      <dsp:spPr>
        <a:xfrm>
          <a:off x="2383818" y="1869989"/>
          <a:ext cx="162010" cy="709761"/>
        </a:xfrm>
        <a:custGeom>
          <a:avLst/>
          <a:gdLst/>
          <a:ahLst/>
          <a:cxnLst/>
          <a:rect l="0" t="0" r="0" b="0"/>
          <a:pathLst>
            <a:path>
              <a:moveTo>
                <a:pt x="162010" y="0"/>
              </a:moveTo>
              <a:lnTo>
                <a:pt x="162010" y="709761"/>
              </a:lnTo>
              <a:lnTo>
                <a:pt x="0" y="7097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8A0F1A-6608-406B-BAEA-51772DE7F2CD}">
      <dsp:nvSpPr>
        <dsp:cNvPr id="0" name=""/>
        <dsp:cNvSpPr/>
      </dsp:nvSpPr>
      <dsp:spPr>
        <a:xfrm>
          <a:off x="2545829" y="1869989"/>
          <a:ext cx="196727" cy="708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8203"/>
              </a:lnTo>
              <a:lnTo>
                <a:pt x="196727" y="7082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EF3AE-66B6-4C0B-A9FF-EF3C64D797B6}">
      <dsp:nvSpPr>
        <dsp:cNvPr id="0" name=""/>
        <dsp:cNvSpPr/>
      </dsp:nvSpPr>
      <dsp:spPr>
        <a:xfrm>
          <a:off x="3317309" y="774487"/>
          <a:ext cx="1164934" cy="709761"/>
        </a:xfrm>
        <a:custGeom>
          <a:avLst/>
          <a:gdLst/>
          <a:ahLst/>
          <a:cxnLst/>
          <a:rect l="0" t="0" r="0" b="0"/>
          <a:pathLst>
            <a:path>
              <a:moveTo>
                <a:pt x="1164934" y="0"/>
              </a:moveTo>
              <a:lnTo>
                <a:pt x="1164934" y="709761"/>
              </a:lnTo>
              <a:lnTo>
                <a:pt x="0" y="7097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BF6A6-5136-42C7-8FFA-2A146EA0E07D}">
      <dsp:nvSpPr>
        <dsp:cNvPr id="0" name=""/>
        <dsp:cNvSpPr/>
      </dsp:nvSpPr>
      <dsp:spPr>
        <a:xfrm>
          <a:off x="3710764" y="3007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b="1" kern="1200" dirty="0" smtClean="0"/>
            <a:t>Produits</a:t>
          </a:r>
          <a:endParaRPr lang="fr-BE" sz="2400" b="1" kern="1200" dirty="0"/>
        </a:p>
      </dsp:txBody>
      <dsp:txXfrm>
        <a:off x="3710764" y="3007"/>
        <a:ext cx="1542959" cy="771479"/>
      </dsp:txXfrm>
    </dsp:sp>
    <dsp:sp modelId="{58476BB0-BD61-4975-B572-725DB0529A40}">
      <dsp:nvSpPr>
        <dsp:cNvPr id="0" name=""/>
        <dsp:cNvSpPr/>
      </dsp:nvSpPr>
      <dsp:spPr>
        <a:xfrm>
          <a:off x="1774349" y="1098509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b="1" kern="1200" dirty="0" smtClean="0"/>
            <a:t>Crédit</a:t>
          </a:r>
        </a:p>
      </dsp:txBody>
      <dsp:txXfrm>
        <a:off x="1774349" y="1098509"/>
        <a:ext cx="1542959" cy="771479"/>
      </dsp:txXfrm>
    </dsp:sp>
    <dsp:sp modelId="{CD042E1F-0EE3-4A9F-BB4A-D85341C23A88}">
      <dsp:nvSpPr>
        <dsp:cNvPr id="0" name=""/>
        <dsp:cNvSpPr/>
      </dsp:nvSpPr>
      <dsp:spPr>
        <a:xfrm>
          <a:off x="2742556" y="2192452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/>
            <a:t>Révolving</a:t>
          </a:r>
          <a:endParaRPr lang="fr-BE" sz="1500" b="1" kern="1200" dirty="0"/>
        </a:p>
      </dsp:txBody>
      <dsp:txXfrm>
        <a:off x="2742556" y="2192452"/>
        <a:ext cx="1542959" cy="771479"/>
      </dsp:txXfrm>
    </dsp:sp>
    <dsp:sp modelId="{850AD83E-ED3C-4C5B-BDEB-3D98E550CCC5}">
      <dsp:nvSpPr>
        <dsp:cNvPr id="0" name=""/>
        <dsp:cNvSpPr/>
      </dsp:nvSpPr>
      <dsp:spPr>
        <a:xfrm>
          <a:off x="840858" y="2194010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/>
            <a:t>Amortissable</a:t>
          </a:r>
          <a:endParaRPr lang="fr-BE" sz="1500" b="1" kern="1200" dirty="0"/>
        </a:p>
      </dsp:txBody>
      <dsp:txXfrm>
        <a:off x="840858" y="2194010"/>
        <a:ext cx="1542959" cy="771479"/>
      </dsp:txXfrm>
    </dsp:sp>
    <dsp:sp modelId="{851BAB4D-08F7-4D03-8E6B-3DD26B06B46D}">
      <dsp:nvSpPr>
        <dsp:cNvPr id="0" name=""/>
        <dsp:cNvSpPr/>
      </dsp:nvSpPr>
      <dsp:spPr>
        <a:xfrm>
          <a:off x="5577745" y="1098509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b="1" kern="1200" dirty="0" smtClean="0"/>
            <a:t>Assurances</a:t>
          </a:r>
          <a:endParaRPr lang="fr-BE" sz="2000" b="1" kern="1200" dirty="0"/>
        </a:p>
      </dsp:txBody>
      <dsp:txXfrm>
        <a:off x="5577745" y="1098509"/>
        <a:ext cx="1542959" cy="771479"/>
      </dsp:txXfrm>
    </dsp:sp>
    <dsp:sp modelId="{3522DBB7-B803-4222-8F1D-A96EF2C2467F}">
      <dsp:nvSpPr>
        <dsp:cNvPr id="0" name=""/>
        <dsp:cNvSpPr/>
      </dsp:nvSpPr>
      <dsp:spPr>
        <a:xfrm>
          <a:off x="6644841" y="2193139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/>
            <a:t>Service complémentaire</a:t>
          </a:r>
          <a:endParaRPr lang="fr-BE" sz="1500" b="1" kern="1200" dirty="0"/>
        </a:p>
      </dsp:txBody>
      <dsp:txXfrm>
        <a:off x="6644841" y="2193139"/>
        <a:ext cx="1542959" cy="771479"/>
      </dsp:txXfrm>
    </dsp:sp>
    <dsp:sp modelId="{4C469269-1321-403B-AF01-01020AA1F882}">
      <dsp:nvSpPr>
        <dsp:cNvPr id="0" name=""/>
        <dsp:cNvSpPr/>
      </dsp:nvSpPr>
      <dsp:spPr>
        <a:xfrm>
          <a:off x="4644254" y="2194010"/>
          <a:ext cx="1542959" cy="771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/>
            <a:t>Liée au crédit</a:t>
          </a:r>
          <a:endParaRPr lang="fr-BE" sz="1500" b="1" kern="1200" dirty="0"/>
        </a:p>
      </dsp:txBody>
      <dsp:txXfrm>
        <a:off x="4644254" y="2194010"/>
        <a:ext cx="1542959" cy="771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268" cy="49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8262" y="0"/>
            <a:ext cx="2922268" cy="49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6567"/>
            <a:ext cx="2922268" cy="49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8262" y="9376567"/>
            <a:ext cx="2922268" cy="49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3D575-4775-493E-B3BF-C656C321893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4642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268" cy="49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8262" y="0"/>
            <a:ext cx="2922268" cy="49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371" y="4689080"/>
            <a:ext cx="5393374" cy="4442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noProof="0" smtClean="0"/>
              <a:t>Cliquez pour modifier les styles du texte du masque</a:t>
            </a:r>
          </a:p>
          <a:p>
            <a:pPr lvl="1"/>
            <a:r>
              <a:rPr lang="fr-BE" noProof="0" smtClean="0"/>
              <a:t>Deuxième niveau</a:t>
            </a:r>
          </a:p>
          <a:p>
            <a:pPr lvl="2"/>
            <a:r>
              <a:rPr lang="fr-BE" noProof="0" smtClean="0"/>
              <a:t>Troisième niveau</a:t>
            </a:r>
          </a:p>
          <a:p>
            <a:pPr lvl="3"/>
            <a:r>
              <a:rPr lang="fr-BE" noProof="0" smtClean="0"/>
              <a:t>Quatrième niveau</a:t>
            </a:r>
          </a:p>
          <a:p>
            <a:pPr lvl="4"/>
            <a:r>
              <a:rPr lang="fr-BE" noProof="0" smtClean="0"/>
              <a:t>Cinquième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6567"/>
            <a:ext cx="2922268" cy="49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8262" y="9376567"/>
            <a:ext cx="2922268" cy="49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6FDF0D4-767E-4338-95F7-CAC2809D368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8098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96787-713B-44B6-BE7C-8CAE24DA0C64}" type="slidenum">
              <a:rPr lang="fr-FR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9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96787-713B-44B6-BE7C-8CAE24DA0C64}" type="slidenum">
              <a:rPr lang="fr-FR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38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FDF0D4-767E-4338-95F7-CAC2809D3689}" type="slidenum">
              <a:rPr lang="fr-BE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8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FDF0D4-767E-4338-95F7-CAC2809D3689}" type="slidenum">
              <a:rPr lang="fr-BE" smtClean="0"/>
              <a:pPr>
                <a:defRPr/>
              </a:pPr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630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F5D44-868D-4BF0-8B67-A3855E3B624C}" type="slidenum">
              <a:rPr lang="fr-FR" altLang="en-US" smtClean="0">
                <a:solidFill>
                  <a:prstClr val="black"/>
                </a:solidFill>
              </a:rPr>
              <a:pPr/>
              <a:t>7</a:t>
            </a:fld>
            <a:endParaRPr lang="fr-F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5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Explication et notification</a:t>
            </a:r>
            <a:r>
              <a:rPr lang="fr-BE" baseline="0" dirty="0" smtClean="0"/>
              <a:t> </a:t>
            </a:r>
            <a:r>
              <a:rPr lang="fr-BE" dirty="0" smtClean="0"/>
              <a:t>des anciens</a:t>
            </a:r>
            <a:r>
              <a:rPr lang="fr-BE" baseline="0" dirty="0" smtClean="0"/>
              <a:t> produits tels que PC, DC palier, DCC palier et 1xeme, VBC &gt;&gt;&gt; 20eur cotis + frais de retrait 2,5€ + 3 ou 5% du total du en mens.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F5D44-868D-4BF0-8B67-A3855E3B624C}" type="slidenum">
              <a:rPr lang="fr-FR" altLang="en-US" smtClean="0">
                <a:solidFill>
                  <a:prstClr val="black"/>
                </a:solidFill>
              </a:rPr>
              <a:pPr/>
              <a:t>8</a:t>
            </a:fld>
            <a:endParaRPr lang="fr-F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06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FDF0D4-767E-4338-95F7-CAC2809D3689}" type="slidenum">
              <a:rPr lang="fr-BE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48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96787-713B-44B6-BE7C-8CAE24DA0C64}" type="slidenum">
              <a:rPr lang="fr-FR">
                <a:solidFill>
                  <a:prstClr val="black"/>
                </a:solidFill>
              </a:rPr>
              <a:pPr/>
              <a:t>13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67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97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B8F25-668C-46AC-BBBE-7B848E3213E6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4209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9464E-D52C-4AAA-971D-FDECB96B2E3B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134457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7EC5C-F5AD-4A3F-9700-51459502B7BE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416563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4C9E-753C-456A-A3FD-FC809CE1E713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88751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C3F6-13B6-4ACF-9CD6-1838614280FD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9590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19C4-D692-4EB8-AB45-8A014C21C8A7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34743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516AB-3F5E-4E8D-8748-476AEDA0A413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48773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3765-E860-4288-B0F0-09C40A9DF3ED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49676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1B72A-2572-416C-94BF-E48D4E64B645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69941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7543-1871-4455-BFF9-EB96B290CC44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363023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964F7-1489-4F4E-9247-D5B8DB392F2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84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82BA6-D767-40CF-A386-EED9EC09BA0E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589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6FD9F-5F4F-4D31-97D6-4243D450D8B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287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68D03-BBB5-4BA7-9E43-22A5CAD8F21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66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B70D1-C39C-4DE9-95F9-B3DF5EE3E8C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50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FE569-2689-47F5-9C0B-5A6BCBB2F9E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186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44B82-BD27-4A7A-BAB1-ABF2B458845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96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CD442-FC36-46B0-8F2E-1E77D774E1B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7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FB2EF-E84A-4626-A40A-A0B73D895A6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934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2231E-BD75-444E-9800-816CD454A33F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959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CDF9B-B952-45E3-B540-0DC8BC03811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4045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091F2-789B-4100-9FF9-6F010200E59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0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27810-338B-43BC-AD55-D2BF16208E4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84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57633-30B1-4808-97EB-4A4A4547279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06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B29AB-EF02-43AB-A963-2669D8FEEED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667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229AA-950C-4E46-8DE9-A158B7A35F4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023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BDA23-CDEC-4807-B73B-1F2B92A9466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4345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FB67D-FAA9-46E3-8AE1-445DEEED1A3D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693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42ECC-BD8B-4772-9E72-A2FFA110230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924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AA17B-795A-43CF-978F-AA5F009C751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429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180BA-74FC-4CB6-BE39-0E8F6F02C97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0680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46381-5866-4090-A564-564A619EF12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346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5575E-233B-4D43-B4BD-DA6273BD8E64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357433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96E70-33D7-426B-907D-4F7F532A2BA4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37594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44CA1-FCCE-4CFC-A0D7-322E34083D38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196162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C77F5-DA37-4A4F-9249-217FB0696481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151844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40AE0-6186-4D98-AC93-95FBAF7CF43E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339008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26D74-3DD3-458A-A350-5983A74F07F1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03103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1D820-32FB-486C-93F1-0151851EE12F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32611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A0D7-6C7D-4333-A616-52DB3FB84006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137965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08C1F-5DC6-4AF0-807E-4A82D97784C4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284771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B7E1A-40E6-4050-8EB4-0AB3DDD5B5C3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12254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3B6EA-0EA0-4AB4-B0B1-65446A3DE10A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  <p:extLst>
      <p:ext uri="{BB962C8B-B14F-4D97-AF65-F5344CB8AC3E}">
        <p14:creationId xmlns:p14="http://schemas.microsoft.com/office/powerpoint/2010/main" val="7698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A8FBD-1CE1-47EB-A1C4-EAB0943B171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2038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AF5CB-EBF5-4A1C-945A-D04EDB8CC31D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921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313D8-5E5F-4957-A09E-54DC80094E1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094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03F2C-520A-4A42-8F3A-AED5FE80A24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127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E9B99-559E-48D3-83E0-E81F3CF21E6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272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9E60E-65E9-40A5-ABC3-CA246055159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215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3C312-39AB-4112-A4E2-BF209C58234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302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14C84-99C7-4606-B1AC-C6A2AECBEC1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966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06FAF-AF60-4D78-B89C-3AD0F5F525FF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24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4EFE5-3F13-4060-A605-1089E0DD574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730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1E526-3B60-4472-BCC6-5A098C8C12F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312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32B3D-FB22-4A6C-BDFE-058C0C18FA1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626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8F37A-B3A9-443C-9A81-604F05D1BB3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51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D2FE4-C10C-4D4D-9862-A11B21D7993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692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D439F-8E59-449F-BCFE-2FE9A118383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40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CE438-E103-4787-8CEA-B04B9C30227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465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C99D5-252A-4A45-938F-446119E6D4F5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95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1CCBF-258B-41A0-91ED-BED7DAE404A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047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E0CB-3BCF-4E8B-A719-7DBAD439258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171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F82F3-75F8-412E-AF33-707CF7730F8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405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D4365-9AA9-49EC-9081-7AE5BF5FEE88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883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13C03-4ED5-479E-93F0-D70087A25BD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154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CC590-F700-4486-B158-B46059FC700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4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A2BC8-FF9D-4C11-99B3-F9FCEA7E661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990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8BB86-AEBB-40B5-A088-9C99DD50A2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95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5A2B5-8928-4F5B-95DF-42485356013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597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38F27-53B2-46A5-8C98-44E904A435D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48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04581-AEA1-46BC-AA75-D8849FCBBF2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395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C3734-DF92-4499-B1E6-5F3C61E0E8D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460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BF29F-79E2-4DE3-8D2F-0C2B1883BFD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101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A4DAA-2FC3-49D0-B0AD-2DDCEF2E8CD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135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BD245-EAFA-4BDF-8FEA-902A56F8EF8F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262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D4FCB-5B06-4FFA-98A2-22A01DEBAB8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58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AF827-40E4-45EF-9B4E-58E21F380D52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4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BDE71-22B8-401B-A4AE-3C90FAFF79D1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531C3-A376-42DE-85D6-6C47EE6BBD23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9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8500" y="3644900"/>
            <a:ext cx="28765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7450" y="3644900"/>
            <a:ext cx="28765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E08BB-8FCF-45C6-8E24-AEC2D4692DBD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C6825-4305-4AE1-8C9B-F90F7B33EC20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69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2B2B1-DA4F-46E7-8942-349590A04210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42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F233E-5B99-417E-A9CD-459F94793C66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9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7B84C-1EBA-44B1-A59F-9F68F7A2FCD3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8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07BED-FCBB-4EF7-B5D0-A0548B5F1418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49FF8-AC2D-40C0-AF7C-8478EF11463D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667625" y="0"/>
            <a:ext cx="1476375" cy="4724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8500" y="0"/>
            <a:ext cx="4276725" cy="4724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>
                <a:solidFill>
                  <a:srgbClr val="000000"/>
                </a:solidFill>
              </a:rPr>
              <a:t>Journée d'accueil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5D4AC-2859-420D-947E-0E1C4A93E077}" type="slidenum">
              <a:rPr lang="fr-FR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1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B8F25-668C-46AC-BBBE-7B848E3213E6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47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9464E-D52C-4AAA-971D-FDECB96B2E3B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5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7EC5C-F5AD-4A3F-9700-51459502B7BE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9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4C9E-753C-456A-A3FD-FC809CE1E7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C3F6-13B6-4ACF-9CD6-1838614280F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37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19C4-D692-4EB8-AB45-8A014C21C8A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1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516AB-3F5E-4E8D-8748-476AEDA0A4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3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3765-E860-4288-B0F0-09C40A9DF3E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1B72A-2572-416C-94BF-E48D4E64B645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1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7543-1871-4455-BFF9-EB96B290CC4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77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26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D9D6A-5D66-4277-9927-290967EEAB5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23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6A22D-FAE7-4158-B29B-255147A3404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0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CD03D-9119-4D66-9FA9-A302188283C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3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E6C22-9EFE-4486-A9D1-D3620217AF6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40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E448B-0105-4026-B435-2A5A8172F749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0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04CC-EDFE-472B-ADCC-DA8EB9494460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FB170-1E80-48E9-9B02-95FC68B2963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1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34F7C-17B9-471C-8944-3A7C7925E7D5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5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92C4C-BD6C-4D85-BBB1-84BBE1E7301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09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597D4-B22F-4B4F-8890-472E3CF4E95F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97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90CCE-EF51-4C62-97D3-BCE5151FE13E}" type="slidenum">
              <a:rPr lang="fr-BE" smtClean="0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8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2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B8F25-668C-46AC-BBBE-7B848E3213E6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0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9464E-D52C-4AAA-971D-FDECB96B2E3B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7EC5C-F5AD-4A3F-9700-51459502B7BE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07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4C9E-753C-456A-A3FD-FC809CE1E7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C3F6-13B6-4ACF-9CD6-1838614280F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84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19C4-D692-4EB8-AB45-8A014C21C8A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5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516AB-3F5E-4E8D-8748-476AEDA0A4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5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3765-E860-4288-B0F0-09C40A9DF3E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5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1B72A-2572-416C-94BF-E48D4E64B645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0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7543-1871-4455-BFF9-EB96B290CC4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4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en-US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en-US" noProof="0" smtClean="0"/>
              <a:t>Cliquez pour modifier le style des sous-titres du masque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r>
              <a:rPr lang="fr-FR" altLang="en-US" smtClean="0">
                <a:solidFill>
                  <a:srgbClr val="FFFFFF"/>
                </a:solidFill>
              </a:rPr>
              <a:t>Accueil Cuisines Schmidt</a:t>
            </a:r>
            <a:endParaRPr lang="fr-FR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8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6F64F-83B4-4BC0-AAAD-2889F3AA1FE1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5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79C19-9F70-4816-B187-7DD135388827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4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21E8B-DB60-4ED8-8466-BC5A4EAF4C98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0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02957-B2AD-4D49-A6E5-FEA61924F208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1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353D4-D1D3-46A1-A941-6A3C99BB2730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2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C71F2-345E-4D46-B978-D73406D07EF9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24407-DFDD-47F6-9F9A-EB10FC46AA61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76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432EE-2FF9-4927-92DF-D3307B87D608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0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30638-5F14-4B3C-8461-5262C3ED37AE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2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Accueil Cuisines Schmidt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en-US" smtClean="0">
                <a:solidFill>
                  <a:srgbClr val="000000"/>
                </a:solidFill>
              </a:rPr>
              <a:t>Journée d'accueil</a:t>
            </a:r>
            <a:endParaRPr lang="fr-FR" alt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DD957-9EC3-41CA-9920-D3F41D692597}" type="slidenum">
              <a:rPr lang="fr-FR" altLang="en-US">
                <a:solidFill>
                  <a:srgbClr val="000000"/>
                </a:solidFill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36562-14A7-4A97-89EF-1BBF3267B0A8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15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32EF5-ADEA-4E3D-8307-C03017E4135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2A2E1-B6AB-4210-A1BD-F13E2E8C95A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9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E4114-3DEE-4612-BB52-463E7DDE6CA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29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7E590-FE80-4D94-AE65-B79E1848B9F1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0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B3FCF-5CD9-463C-A0BA-6DBAC93D2CC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BF8C1-A67A-4AF0-9F16-73C4133084CE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0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1412E-580B-4F18-A001-BB8BD40251A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9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01F53-7C3C-42E1-A055-1B78B3D987D5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8B701-BD5A-4D98-8B4E-AA353241FF7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2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3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1F73F-2E7F-44FE-B2C0-84B149BDBF4F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4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1FECC-AECB-41EE-90A2-D15373824459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87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D9830-0B81-422C-AB7A-DF8CF4643A2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01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986BC-5916-4CEC-B8DE-259DDD65D768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25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85E57-C166-4453-8E12-8CE5CB3D8028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EB7E7-4F49-4E7A-A450-86A4A724BB7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1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42FC6-9334-4D2D-9D72-DD41538DC7A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0AE76-2A9E-4B88-AF73-B78F59A49C8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D717A-806D-4628-B232-4662155C4DEA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3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75B07-1787-4C16-BA38-41DDA82EE146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7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_rouge_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2517775" y="1878013"/>
            <a:ext cx="6629400" cy="1550987"/>
          </a:xfrm>
        </p:spPr>
        <p:txBody>
          <a:bodyPr anchor="b"/>
          <a:lstStyle>
            <a:lvl1pPr>
              <a:lnSpc>
                <a:spcPct val="90000"/>
              </a:lnSpc>
              <a:defRPr sz="490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et modifiez le titre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7775" y="3933825"/>
            <a:ext cx="6626225" cy="431800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Cliquez pour modifier le style des sous-titres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517775" y="3429000"/>
            <a:ext cx="6626225" cy="457200"/>
          </a:xfrm>
        </p:spPr>
        <p:txBody>
          <a:bodyPr anchor="t"/>
          <a:lstStyle>
            <a:lvl1pPr algn="l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FFFFFF"/>
                </a:solidFill>
              </a:rPr>
              <a:t>Accueil Cuisines Schmidt</a:t>
            </a:r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6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B8F25-668C-46AC-BBBE-7B848E3213E6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1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9464E-D52C-4AAA-971D-FDECB96B2E3B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5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69950" y="1438275"/>
            <a:ext cx="3771900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94250" y="1438275"/>
            <a:ext cx="3773488" cy="4578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7EC5C-F5AD-4A3F-9700-51459502B7BE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2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4C9E-753C-456A-A3FD-FC809CE1E7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9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C3F6-13B6-4ACF-9CD6-1838614280F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9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19C4-D692-4EB8-AB45-8A014C21C8A7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8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516AB-3F5E-4E8D-8748-476AEDA0A413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70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3765-E860-4288-B0F0-09C40A9DF3ED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1B72A-2572-416C-94BF-E48D4E64B645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66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0663" y="719138"/>
            <a:ext cx="1997075" cy="52974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4675" y="719138"/>
            <a:ext cx="5843588" cy="52974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7543-1871-4455-BFF9-EB96B290CC44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4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2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image" Target="../media/image2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image" Target="../media/image1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F634A-7B77-4FFE-A02F-FE142ABC7E92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71" r:id="rId1"/>
    <p:sldLayoutId id="2147486795" r:id="rId2"/>
    <p:sldLayoutId id="2147486796" r:id="rId3"/>
    <p:sldLayoutId id="2147486797" r:id="rId4"/>
    <p:sldLayoutId id="2147486798" r:id="rId5"/>
    <p:sldLayoutId id="2147486799" r:id="rId6"/>
    <p:sldLayoutId id="2147486800" r:id="rId7"/>
    <p:sldLayoutId id="2147486801" r:id="rId8"/>
    <p:sldLayoutId id="2147486802" r:id="rId9"/>
    <p:sldLayoutId id="2147486803" r:id="rId10"/>
    <p:sldLayoutId id="214748680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pic>
        <p:nvPicPr>
          <p:cNvPr id="2051" name="Picture 9" descr="bandeau_bleu_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205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2056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2057" name="Line 15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C2DA3E-10C4-4D68-96EF-B45F683431F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5" r:id="rId1"/>
    <p:sldLayoutId id="2147486806" r:id="rId2"/>
    <p:sldLayoutId id="2147486807" r:id="rId3"/>
    <p:sldLayoutId id="2147486808" r:id="rId4"/>
    <p:sldLayoutId id="2147486809" r:id="rId5"/>
    <p:sldLayoutId id="2147486810" r:id="rId6"/>
    <p:sldLayoutId id="2147486811" r:id="rId7"/>
    <p:sldLayoutId id="2147486812" r:id="rId8"/>
    <p:sldLayoutId id="2147486813" r:id="rId9"/>
    <p:sldLayoutId id="2147486814" r:id="rId10"/>
    <p:sldLayoutId id="214748681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bandeau_bleu_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3080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3081" name="Line 10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20908C-B518-4AD1-B561-B00BC6E5E66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16" r:id="rId1"/>
    <p:sldLayoutId id="2147486817" r:id="rId2"/>
    <p:sldLayoutId id="2147486818" r:id="rId3"/>
    <p:sldLayoutId id="2147486819" r:id="rId4"/>
    <p:sldLayoutId id="2147486820" r:id="rId5"/>
    <p:sldLayoutId id="2147486821" r:id="rId6"/>
    <p:sldLayoutId id="2147486822" r:id="rId7"/>
    <p:sldLayoutId id="2147486823" r:id="rId8"/>
    <p:sldLayoutId id="2147486824" r:id="rId9"/>
    <p:sldLayoutId id="2147486825" r:id="rId10"/>
    <p:sldLayoutId id="214748682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bandeau_oran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4104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4105" name="Line 10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FAC755B-3C57-483F-9210-D788338C34F6}" type="slidenum">
              <a:rPr lang="fr-BE"/>
              <a:pPr>
                <a:defRPr/>
              </a:pPr>
              <a:t>‹N°›</a:t>
            </a:fld>
            <a:endParaRPr lang="fr-BE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27" r:id="rId1"/>
    <p:sldLayoutId id="2147486828" r:id="rId2"/>
    <p:sldLayoutId id="2147486829" r:id="rId3"/>
    <p:sldLayoutId id="2147486830" r:id="rId4"/>
    <p:sldLayoutId id="2147486831" r:id="rId5"/>
    <p:sldLayoutId id="2147486832" r:id="rId6"/>
    <p:sldLayoutId id="2147486833" r:id="rId7"/>
    <p:sldLayoutId id="2147486834" r:id="rId8"/>
    <p:sldLayoutId id="2147486835" r:id="rId9"/>
    <p:sldLayoutId id="2147486836" r:id="rId10"/>
    <p:sldLayoutId id="214748683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9" descr="bandeau_bronz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5128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317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D4E28D-8966-4A81-AB48-08DB935A8133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38" r:id="rId1"/>
    <p:sldLayoutId id="2147486839" r:id="rId2"/>
    <p:sldLayoutId id="2147486840" r:id="rId3"/>
    <p:sldLayoutId id="2147486841" r:id="rId4"/>
    <p:sldLayoutId id="2147486842" r:id="rId5"/>
    <p:sldLayoutId id="2147486843" r:id="rId6"/>
    <p:sldLayoutId id="2147486844" r:id="rId7"/>
    <p:sldLayoutId id="2147486845" r:id="rId8"/>
    <p:sldLayoutId id="2147486846" r:id="rId9"/>
    <p:sldLayoutId id="2147486847" r:id="rId10"/>
    <p:sldLayoutId id="2147486848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 descr="bandeau_ver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6153" name="Line 10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CFE035-13E2-4A78-89CA-A1E48A075B5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49" r:id="rId1"/>
    <p:sldLayoutId id="2147486850" r:id="rId2"/>
    <p:sldLayoutId id="2147486851" r:id="rId3"/>
    <p:sldLayoutId id="2147486852" r:id="rId4"/>
    <p:sldLayoutId id="2147486853" r:id="rId5"/>
    <p:sldLayoutId id="2147486854" r:id="rId6"/>
    <p:sldLayoutId id="2147486855" r:id="rId7"/>
    <p:sldLayoutId id="2147486856" r:id="rId8"/>
    <p:sldLayoutId id="2147486857" r:id="rId9"/>
    <p:sldLayoutId id="2147486858" r:id="rId10"/>
    <p:sldLayoutId id="21474868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bandeau_gri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/>
              <a:t>Accueil Cuisines Schmidt</a:t>
            </a:r>
            <a:endParaRPr lang="fr-BE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/>
              <a:t>Journée d'accueil</a:t>
            </a:r>
            <a:endParaRPr lang="fr-BE"/>
          </a:p>
        </p:txBody>
      </p:sp>
      <p:sp>
        <p:nvSpPr>
          <p:cNvPr id="7176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42E8532-3BA8-4325-BC76-A73BDEA025E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60" r:id="rId1"/>
    <p:sldLayoutId id="2147486861" r:id="rId2"/>
    <p:sldLayoutId id="2147486862" r:id="rId3"/>
    <p:sldLayoutId id="2147486863" r:id="rId4"/>
    <p:sldLayoutId id="2147486864" r:id="rId5"/>
    <p:sldLayoutId id="2147486865" r:id="rId6"/>
    <p:sldLayoutId id="2147486866" r:id="rId7"/>
    <p:sldLayoutId id="2147486867" r:id="rId8"/>
    <p:sldLayoutId id="2147486868" r:id="rId9"/>
    <p:sldLayoutId id="2147486869" r:id="rId10"/>
    <p:sldLayoutId id="2147486870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fond_chapitre_rouge_v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3238500" y="0"/>
            <a:ext cx="5905500" cy="35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38500" y="3644900"/>
            <a:ext cx="59055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r>
              <a:rPr lang="fr-FR" smtClean="0">
                <a:solidFill>
                  <a:srgbClr val="000000"/>
                </a:solidFill>
                <a:latin typeface="Arial" charset="0"/>
                <a:cs typeface="Arial" charset="0"/>
              </a:rPr>
              <a:t>Accueil Cuisines Schmidt</a:t>
            </a:r>
            <a:endParaRPr lang="fr-FR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fr-FR" smtClean="0">
                <a:solidFill>
                  <a:srgbClr val="000000"/>
                </a:solidFill>
                <a:latin typeface="Arial" charset="0"/>
                <a:cs typeface="Arial" charset="0"/>
              </a:rPr>
              <a:t>Journée d'accueil</a:t>
            </a:r>
            <a:endParaRPr lang="fr-FR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907CC522-9AD1-44AD-ADD4-08C23642A1C4}" type="slidenum">
              <a:rPr lang="fr-FR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‹N°›</a:t>
            </a:fld>
            <a:endParaRPr lang="fr-FR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5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3" r:id="rId1"/>
    <p:sldLayoutId id="2147486874" r:id="rId2"/>
    <p:sldLayoutId id="2147486875" r:id="rId3"/>
    <p:sldLayoutId id="2147486876" r:id="rId4"/>
    <p:sldLayoutId id="2147486877" r:id="rId5"/>
    <p:sldLayoutId id="2147486878" r:id="rId6"/>
    <p:sldLayoutId id="2147486879" r:id="rId7"/>
    <p:sldLayoutId id="2147486880" r:id="rId8"/>
    <p:sldLayoutId id="2147486881" r:id="rId9"/>
    <p:sldLayoutId id="2147486882" r:id="rId10"/>
    <p:sldLayoutId id="21474868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1588" algn="l" rtl="0" fontAlgn="base">
        <a:spcBef>
          <a:spcPct val="0"/>
        </a:spcBef>
        <a:spcAft>
          <a:spcPct val="0"/>
        </a:spcAft>
        <a:buSzPct val="70000"/>
        <a:buFont typeface="Wingdings" pitchFamily="28" charset="2"/>
        <a:defRPr sz="1200">
          <a:solidFill>
            <a:schemeClr val="tx1"/>
          </a:solidFill>
          <a:latin typeface="+mn-lt"/>
          <a:cs typeface="+mn-cs"/>
        </a:defRPr>
      </a:lvl2pPr>
      <a:lvl3pPr marL="3175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3pPr>
      <a:lvl4pPr marL="4763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4pPr>
      <a:lvl5pPr marL="63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5pPr>
      <a:lvl6pPr marL="4635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6pPr>
      <a:lvl7pPr marL="9207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7pPr>
      <a:lvl8pPr marL="13779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8pPr>
      <a:lvl9pPr marL="18351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F634A-7B77-4FFE-A02F-FE142ABC7E9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0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85" r:id="rId1"/>
    <p:sldLayoutId id="2147486886" r:id="rId2"/>
    <p:sldLayoutId id="2147486887" r:id="rId3"/>
    <p:sldLayoutId id="2147486888" r:id="rId4"/>
    <p:sldLayoutId id="2147486889" r:id="rId5"/>
    <p:sldLayoutId id="2147486890" r:id="rId6"/>
    <p:sldLayoutId id="2147486891" r:id="rId7"/>
    <p:sldLayoutId id="2147486892" r:id="rId8"/>
    <p:sldLayoutId id="2147486893" r:id="rId9"/>
    <p:sldLayoutId id="2147486894" r:id="rId10"/>
    <p:sldLayoutId id="21474868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  <a:latin typeface="Arial" charset="0"/>
                <a:cs typeface="Arial" charset="0"/>
              </a:rPr>
              <a:t>Accueil Cuisines Schmidt</a:t>
            </a:r>
            <a:endParaRPr lang="fr-BE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  <a:latin typeface="Arial" charset="0"/>
                <a:cs typeface="Arial" charset="0"/>
              </a:rPr>
              <a:t>Journée d'accueil</a:t>
            </a:r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03790CCE-EF51-4C62-97D3-BCE5151FE13E}" type="slidenum">
              <a:rPr lang="fr-BE">
                <a:solidFill>
                  <a:srgbClr val="000000"/>
                </a:solidFill>
                <a:latin typeface="Arial" charset="0"/>
                <a:cs typeface="Arial" charset="0"/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05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97" r:id="rId1"/>
    <p:sldLayoutId id="2147486898" r:id="rId2"/>
    <p:sldLayoutId id="2147486899" r:id="rId3"/>
    <p:sldLayoutId id="2147486900" r:id="rId4"/>
    <p:sldLayoutId id="2147486901" r:id="rId5"/>
    <p:sldLayoutId id="2147486902" r:id="rId6"/>
    <p:sldLayoutId id="2147486903" r:id="rId7"/>
    <p:sldLayoutId id="2147486904" r:id="rId8"/>
    <p:sldLayoutId id="2147486905" r:id="rId9"/>
    <p:sldLayoutId id="2147486906" r:id="rId10"/>
    <p:sldLayoutId id="2147486907" r:id="rId11"/>
    <p:sldLayoutId id="2147486908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F634A-7B77-4FFE-A02F-FE142ABC7E9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48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10" r:id="rId1"/>
    <p:sldLayoutId id="2147486911" r:id="rId2"/>
    <p:sldLayoutId id="2147486912" r:id="rId3"/>
    <p:sldLayoutId id="2147486913" r:id="rId4"/>
    <p:sldLayoutId id="2147486914" r:id="rId5"/>
    <p:sldLayoutId id="2147486915" r:id="rId6"/>
    <p:sldLayoutId id="2147486916" r:id="rId7"/>
    <p:sldLayoutId id="2147486917" r:id="rId8"/>
    <p:sldLayoutId id="2147486918" r:id="rId9"/>
    <p:sldLayoutId id="2147486919" r:id="rId10"/>
    <p:sldLayoutId id="2147486920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et modifiez le titre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r>
              <a:rPr lang="fr-FR" alt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Accueil Cuisines Schmidt</a:t>
            </a:r>
            <a:endParaRPr lang="fr-FR" alt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fr-FR" alt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Journée d'accueil</a:t>
            </a:r>
            <a:endParaRPr lang="fr-FR" alt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EB6C3BB4-D77B-4CC0-BD94-74D685514E16}" type="slidenum">
              <a:rPr lang="fr-FR" alt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‹N°›</a:t>
            </a:fld>
            <a:endParaRPr lang="fr-FR" altLang="en-US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0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22" r:id="rId1"/>
    <p:sldLayoutId id="2147486923" r:id="rId2"/>
    <p:sldLayoutId id="2147486924" r:id="rId3"/>
    <p:sldLayoutId id="2147486925" r:id="rId4"/>
    <p:sldLayoutId id="2147486926" r:id="rId5"/>
    <p:sldLayoutId id="2147486927" r:id="rId6"/>
    <p:sldLayoutId id="2147486928" r:id="rId7"/>
    <p:sldLayoutId id="2147486929" r:id="rId8"/>
    <p:sldLayoutId id="2147486930" r:id="rId9"/>
    <p:sldLayoutId id="2147486931" r:id="rId10"/>
    <p:sldLayoutId id="214748693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fontAlgn="base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fontAlgn="base">
        <a:spcBef>
          <a:spcPct val="0"/>
        </a:spcBef>
        <a:spcAft>
          <a:spcPct val="110000"/>
        </a:spcAft>
        <a:buSzPct val="70000"/>
        <a:buFont typeface="Wingdings" pitchFamily="28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Cliquez pour modifier les styles du texte du masque</a:t>
            </a:r>
          </a:p>
          <a:p>
            <a:pPr lvl="1"/>
            <a:r>
              <a:rPr lang="fr-BE" altLang="en-US" smtClean="0"/>
              <a:t>Deuxième niveau</a:t>
            </a:r>
          </a:p>
          <a:p>
            <a:pPr lvl="2"/>
            <a:r>
              <a:rPr lang="fr-BE" altLang="en-US" smtClean="0"/>
              <a:t>Troisième niveau</a:t>
            </a:r>
          </a:p>
          <a:p>
            <a:pPr lvl="3"/>
            <a:r>
              <a:rPr lang="fr-BE" altLang="en-US" smtClean="0"/>
              <a:t>Quatrième niveau</a:t>
            </a:r>
          </a:p>
          <a:p>
            <a:pPr lvl="4"/>
            <a:r>
              <a:rPr lang="fr-BE" altLang="en-US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  <a:latin typeface="Arial" charset="0"/>
                <a:cs typeface="Arial" charset="0"/>
              </a:rPr>
              <a:t>Accueil Cuisines Schmidt</a:t>
            </a:r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  <a:latin typeface="Arial" charset="0"/>
                <a:cs typeface="Arial" charset="0"/>
              </a:rPr>
              <a:t>Journée d'accueil</a:t>
            </a:r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1610185D-CD04-4FB5-BA64-FDEBA42A59FC}" type="slidenum">
              <a:rPr lang="fr-BE">
                <a:solidFill>
                  <a:srgbClr val="000000"/>
                </a:solidFill>
                <a:latin typeface="Arial" charset="0"/>
                <a:cs typeface="Arial" charset="0"/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34" r:id="rId1"/>
    <p:sldLayoutId id="2147486935" r:id="rId2"/>
    <p:sldLayoutId id="2147486936" r:id="rId3"/>
    <p:sldLayoutId id="2147486937" r:id="rId4"/>
    <p:sldLayoutId id="2147486938" r:id="rId5"/>
    <p:sldLayoutId id="2147486939" r:id="rId6"/>
    <p:sldLayoutId id="2147486940" r:id="rId7"/>
    <p:sldLayoutId id="2147486941" r:id="rId8"/>
    <p:sldLayoutId id="2147486942" r:id="rId9"/>
    <p:sldLayoutId id="2147486943" r:id="rId10"/>
    <p:sldLayoutId id="214748694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8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Cliquez pour modifier les styles du texte du masque</a:t>
            </a:r>
          </a:p>
          <a:p>
            <a:pPr lvl="1"/>
            <a:r>
              <a:rPr lang="fr-BE" altLang="en-US" smtClean="0"/>
              <a:t>Deuxième niveau</a:t>
            </a:r>
          </a:p>
          <a:p>
            <a:pPr lvl="2"/>
            <a:r>
              <a:rPr lang="fr-BE" altLang="en-US" smtClean="0"/>
              <a:t>Troisième niveau</a:t>
            </a:r>
          </a:p>
          <a:p>
            <a:pPr lvl="3"/>
            <a:r>
              <a:rPr lang="fr-BE" altLang="en-US" smtClean="0"/>
              <a:t>Quatrième niveau</a:t>
            </a:r>
          </a:p>
          <a:p>
            <a:pPr lvl="4"/>
            <a:r>
              <a:rPr lang="fr-BE" altLang="en-US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  <a:latin typeface="Arial" charset="0"/>
                <a:cs typeface="Arial" charset="0"/>
              </a:rPr>
              <a:t>Accueil Cuisines Schmidt</a:t>
            </a:r>
            <a:endParaRPr lang="fr-BE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  <a:latin typeface="Arial" charset="0"/>
                <a:cs typeface="Arial" charset="0"/>
              </a:rPr>
              <a:t>Journée d'accueil</a:t>
            </a:r>
            <a:endParaRPr lang="fr-B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96F83432-BFDB-4832-9C7C-43032BC73F0A}" type="slidenum">
              <a:rPr lang="fr-BE">
                <a:solidFill>
                  <a:srgbClr val="000000"/>
                </a:solidFill>
                <a:latin typeface="Arial" charset="0"/>
                <a:cs typeface="Arial" charset="0"/>
              </a:rPr>
              <a:pPr>
                <a:defRPr/>
              </a:pPr>
              <a:t>‹N°›</a:t>
            </a:fld>
            <a:endParaRPr lang="fr-BE" sz="1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46" r:id="rId1"/>
    <p:sldLayoutId id="2147486947" r:id="rId2"/>
    <p:sldLayoutId id="2147486948" r:id="rId3"/>
    <p:sldLayoutId id="2147486949" r:id="rId4"/>
    <p:sldLayoutId id="2147486950" r:id="rId5"/>
    <p:sldLayoutId id="2147486951" r:id="rId6"/>
    <p:sldLayoutId id="2147486952" r:id="rId7"/>
    <p:sldLayoutId id="2147486953" r:id="rId8"/>
    <p:sldLayoutId id="2147486954" r:id="rId9"/>
    <p:sldLayoutId id="2147486955" r:id="rId10"/>
    <p:sldLayoutId id="214748695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8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ndeau_rou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logo_text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9475"/>
            <a:ext cx="1258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719138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et modifiez le 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9950" y="1438275"/>
            <a:ext cx="76977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Cliquez pour modifier les styles du texte du masque</a:t>
            </a:r>
          </a:p>
          <a:p>
            <a:pPr lvl="1"/>
            <a:r>
              <a:rPr lang="fr-BE" smtClean="0"/>
              <a:t>Deuxième niveau</a:t>
            </a:r>
          </a:p>
          <a:p>
            <a:pPr lvl="2"/>
            <a:r>
              <a:rPr lang="fr-BE" smtClean="0"/>
              <a:t>Troisième niveau</a:t>
            </a:r>
          </a:p>
          <a:p>
            <a:pPr lvl="3"/>
            <a:r>
              <a:rPr lang="fr-BE" smtClean="0"/>
              <a:t>Quatrième niveau</a:t>
            </a:r>
          </a:p>
          <a:p>
            <a:pPr lvl="4"/>
            <a:r>
              <a:rPr lang="fr-BE" smtClean="0"/>
              <a:t>Cinquième niveau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45325" y="6570663"/>
            <a:ext cx="160178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Accueil Cuisines Schmidt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8713" y="6570663"/>
            <a:ext cx="580866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BE" smtClean="0">
                <a:solidFill>
                  <a:srgbClr val="000000"/>
                </a:solidFill>
              </a:rPr>
              <a:t>Journée d'accueil</a:t>
            </a:r>
            <a:endParaRPr lang="fr-BE">
              <a:solidFill>
                <a:srgbClr val="000000"/>
              </a:solidFill>
            </a:endParaRPr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7045325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650288" y="65706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570663"/>
            <a:ext cx="381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F634A-7B77-4FFE-A02F-FE142ABC7E92}" type="slidenum">
              <a:rPr lang="fr-BE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B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27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58" r:id="rId1"/>
    <p:sldLayoutId id="2147486959" r:id="rId2"/>
    <p:sldLayoutId id="2147486960" r:id="rId3"/>
    <p:sldLayoutId id="2147486961" r:id="rId4"/>
    <p:sldLayoutId id="2147486962" r:id="rId5"/>
    <p:sldLayoutId id="2147486963" r:id="rId6"/>
    <p:sldLayoutId id="2147486964" r:id="rId7"/>
    <p:sldLayoutId id="2147486965" r:id="rId8"/>
    <p:sldLayoutId id="2147486966" r:id="rId9"/>
    <p:sldLayoutId id="2147486967" r:id="rId10"/>
    <p:sldLayoutId id="2147486968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900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130175" indent="-128588" algn="l" rtl="0" eaLnBrk="0" fontAlgn="base" hangingPunct="0">
        <a:spcBef>
          <a:spcPct val="0"/>
        </a:spcBef>
        <a:spcAft>
          <a:spcPct val="110000"/>
        </a:spcAft>
        <a:buSzPct val="70000"/>
        <a:buFont typeface="Wingdings" pitchFamily="2" charset="2"/>
        <a:buChar char="l"/>
        <a:defRPr sz="1100">
          <a:solidFill>
            <a:schemeClr val="tx1"/>
          </a:solidFill>
          <a:latin typeface="+mn-lt"/>
          <a:cs typeface="+mn-cs"/>
        </a:defRPr>
      </a:lvl2pPr>
      <a:lvl3pPr marL="131763" indent="782638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3pPr>
      <a:lvl4pPr marL="133350" indent="1238250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4pPr>
      <a:lvl5pPr marL="134938" indent="1693863" algn="l" rtl="0" eaLnBrk="0" fontAlgn="base" hangingPunct="0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5pPr>
      <a:lvl6pPr marL="5921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6pPr>
      <a:lvl7pPr marL="10493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7pPr>
      <a:lvl8pPr marL="15065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8pPr>
      <a:lvl9pPr marL="1963738" algn="l" rtl="0" fontAlgn="base">
        <a:spcBef>
          <a:spcPct val="0"/>
        </a:spcBef>
        <a:spcAft>
          <a:spcPct val="110000"/>
        </a:spcAft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../New%20logo/Logo%20COFIDIS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Nouvelle%20pub%20gar&#231;on.mp4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Nouvelle%20pub%20gar&#231;on.mp4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32656"/>
            <a:ext cx="2304256" cy="161925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99585" y="3861048"/>
            <a:ext cx="5850611" cy="1362075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fr-BE" sz="3200" dirty="0" smtClean="0">
                <a:solidFill>
                  <a:srgbClr val="D0103A"/>
                </a:solidFill>
              </a:rPr>
              <a:t>Merci de nous recevoir</a:t>
            </a:r>
            <a:r>
              <a:rPr lang="fr-BE" sz="6000" dirty="0" smtClean="0">
                <a:solidFill>
                  <a:srgbClr val="D0103A"/>
                </a:solidFill>
              </a:rPr>
              <a:t> </a:t>
            </a:r>
            <a:br>
              <a:rPr lang="fr-BE" sz="6000" dirty="0" smtClean="0">
                <a:solidFill>
                  <a:srgbClr val="D0103A"/>
                </a:solidFill>
              </a:rPr>
            </a:br>
            <a:endParaRPr lang="fr-BE" sz="6000" dirty="0">
              <a:solidFill>
                <a:srgbClr val="D0103A"/>
              </a:solidFill>
            </a:endParaRPr>
          </a:p>
        </p:txBody>
      </p:sp>
      <p:sp>
        <p:nvSpPr>
          <p:cNvPr id="4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 smtClean="0"/>
              <a:t>CPAS Bruxelles 10 2017</a:t>
            </a:r>
            <a:endParaRPr lang="fr-FR" sz="105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31C3-A376-42DE-85D6-6C47EE6BBD23}" type="slidenum">
              <a:rPr lang="fr-FR" smtClean="0">
                <a:solidFill>
                  <a:srgbClr val="000000"/>
                </a:solidFill>
              </a:rPr>
              <a:pPr/>
              <a:t>1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71800" y="2852936"/>
            <a:ext cx="5850611" cy="1362075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fr-BE" dirty="0" err="1" smtClean="0"/>
              <a:t>Presentation</a:t>
            </a:r>
            <a:r>
              <a:rPr lang="fr-BE" dirty="0" smtClean="0"/>
              <a:t> générale</a:t>
            </a:r>
            <a:endParaRPr lang="fr-BE" dirty="0"/>
          </a:p>
        </p:txBody>
      </p:sp>
      <p:sp>
        <p:nvSpPr>
          <p:cNvPr id="4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31C3-A376-42DE-85D6-6C47EE6BBD23}" type="slidenum">
              <a:rPr lang="fr-FR" smtClean="0">
                <a:solidFill>
                  <a:srgbClr val="000000"/>
                </a:solidFill>
              </a:rPr>
              <a:pPr/>
              <a:t>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83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>
          <a:xfrm>
            <a:off x="723106" y="980728"/>
            <a:ext cx="7697788" cy="4218334"/>
          </a:xfrm>
        </p:spPr>
        <p:txBody>
          <a:bodyPr/>
          <a:lstStyle/>
          <a:p>
            <a:pPr>
              <a:buClr>
                <a:srgbClr val="F26656"/>
              </a:buClr>
              <a:buFont typeface="Arial" panose="020B0604020202020204" pitchFamily="34" charset="0"/>
              <a:buChar char="•"/>
              <a:defRPr/>
            </a:pPr>
            <a:r>
              <a:rPr lang="fr-BE" sz="2000" b="0" dirty="0" smtClean="0">
                <a:latin typeface="Arial" charset="0"/>
                <a:cs typeface="Arial" charset="0"/>
              </a:rPr>
              <a:t>COFIDIS s’est implantée en Belgique en 1985, sous le nom d’</a:t>
            </a:r>
            <a:r>
              <a:rPr lang="fr-BE" sz="2000" b="0" dirty="0" err="1" smtClean="0">
                <a:latin typeface="Arial" charset="0"/>
                <a:cs typeface="Arial" charset="0"/>
              </a:rPr>
              <a:t>Alfigen</a:t>
            </a:r>
            <a:r>
              <a:rPr lang="fr-BE" sz="2000" b="0" dirty="0" smtClean="0">
                <a:latin typeface="Arial" charset="0"/>
                <a:cs typeface="Arial" charset="0"/>
              </a:rPr>
              <a:t>.</a:t>
            </a:r>
          </a:p>
          <a:p>
            <a:pPr>
              <a:buClr>
                <a:srgbClr val="F26656"/>
              </a:buClr>
              <a:buFont typeface="Arial" panose="020B0604020202020204" pitchFamily="34" charset="0"/>
              <a:buChar char="•"/>
              <a:defRPr/>
            </a:pPr>
            <a:r>
              <a:rPr lang="fr-BE" sz="2000" b="0" dirty="0" smtClean="0">
                <a:latin typeface="Arial" charset="0"/>
                <a:cs typeface="Arial" charset="0"/>
              </a:rPr>
              <a:t>COFIDIS Belgique, la première implantation hors de France du Groupe COFIDIS Participations </a:t>
            </a:r>
          </a:p>
          <a:p>
            <a:pPr>
              <a:defRPr/>
            </a:pPr>
            <a:endParaRPr lang="fr-BE" dirty="0" smtClean="0"/>
          </a:p>
        </p:txBody>
      </p:sp>
      <p:sp>
        <p:nvSpPr>
          <p:cNvPr id="1536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972856E-9E00-435F-B8F0-CE9EA3C2556C}" type="slidenum">
              <a:rPr lang="fr-BE" smtClean="0">
                <a:solidFill>
                  <a:srgbClr val="000000"/>
                </a:solidFill>
              </a:rPr>
              <a:pPr eaLnBrk="1" hangingPunct="1"/>
              <a:t>3</a:t>
            </a:fld>
            <a:endParaRPr lang="fr-BE" sz="1400" smtClean="0">
              <a:solidFill>
                <a:srgbClr val="000000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577056" y="188640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rgbClr val="FFFFFF"/>
                </a:solidFill>
              </a:rPr>
              <a:t>Présentation générale</a:t>
            </a:r>
            <a:endParaRPr lang="fr-BE" kern="0" dirty="0">
              <a:solidFill>
                <a:srgbClr val="000000"/>
              </a:solidFill>
            </a:endParaRPr>
          </a:p>
        </p:txBody>
      </p:sp>
      <p:pic>
        <p:nvPicPr>
          <p:cNvPr id="7" name="Picture 14" descr="implantation-internationale-groupe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"/>
          <a:stretch/>
        </p:blipFill>
        <p:spPr bwMode="auto">
          <a:xfrm>
            <a:off x="1115616" y="2636912"/>
            <a:ext cx="6471642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236094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151508"/>
              </p:ext>
            </p:extLst>
          </p:nvPr>
        </p:nvGraphicFramePr>
        <p:xfrm>
          <a:off x="287524" y="836712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B8F25-668C-46AC-BBBE-7B848E3213E6}" type="slidenum">
              <a:rPr lang="fr-BE" smtClean="0"/>
              <a:pPr>
                <a:defRPr/>
              </a:pPr>
              <a:t>4</a:t>
            </a:fld>
            <a:endParaRPr lang="fr-BE" sz="1400"/>
          </a:p>
        </p:txBody>
      </p:sp>
      <p:sp>
        <p:nvSpPr>
          <p:cNvPr id="13" name="Titre 1"/>
          <p:cNvSpPr txBox="1">
            <a:spLocks/>
          </p:cNvSpPr>
          <p:nvPr/>
        </p:nvSpPr>
        <p:spPr bwMode="auto">
          <a:xfrm>
            <a:off x="577056" y="188640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rgbClr val="FFFFFF"/>
                </a:solidFill>
              </a:rPr>
              <a:t>Présentation générale</a:t>
            </a:r>
            <a:endParaRPr lang="fr-BE" kern="0" dirty="0">
              <a:solidFill>
                <a:srgbClr val="000000"/>
              </a:solidFill>
            </a:endParaRPr>
          </a:p>
        </p:txBody>
      </p:sp>
      <p:sp>
        <p:nvSpPr>
          <p:cNvPr id="14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22695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:\Com Projets\2016\Accueil Créatis\Bloc marque quadri_OK_FR_ve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59944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RAVESCHE\Desktop\movie-film-roll-clip-art-1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667694"/>
            <a:ext cx="1062466" cy="92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C19C4-D692-4EB8-AB45-8A014C21C8A7}" type="slidenum">
              <a:rPr lang="fr-BE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fr-BE" sz="1400">
              <a:solidFill>
                <a:srgbClr val="000000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188640"/>
            <a:ext cx="9144000" cy="50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chemeClr val="bg1"/>
                </a:solidFill>
              </a:rPr>
              <a:t>L’activité</a:t>
            </a: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324984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B8F25-668C-46AC-BBBE-7B848E3213E6}" type="slidenum">
              <a:rPr lang="fr-BE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fr-BE" sz="140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8774"/>
            <a:ext cx="9128281" cy="278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04056"/>
          </a:xfrm>
        </p:spPr>
        <p:txBody>
          <a:bodyPr/>
          <a:lstStyle/>
          <a:p>
            <a:pPr algn="ctr"/>
            <a:r>
              <a:rPr lang="fr-BE" b="1" dirty="0" smtClean="0">
                <a:solidFill>
                  <a:schemeClr val="bg1"/>
                </a:solidFill>
              </a:rPr>
              <a:t>L’activité</a:t>
            </a: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98414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F64F-83B4-4BC0-AAAD-2889F3AA1FE1}" type="slidenum">
              <a:rPr lang="fr-FR" altLang="en-US" smtClean="0">
                <a:solidFill>
                  <a:srgbClr val="000000"/>
                </a:solidFill>
              </a:rPr>
              <a:pPr/>
              <a:t>7</a:t>
            </a:fld>
            <a:endParaRPr lang="fr-FR" altLang="en-US" sz="1400">
              <a:solidFill>
                <a:srgbClr val="000000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577056" y="188640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rgbClr val="FFFFFF"/>
                </a:solidFill>
              </a:rPr>
              <a:t>Nos produits</a:t>
            </a:r>
            <a:endParaRPr lang="fr-BE" kern="0" dirty="0">
              <a:solidFill>
                <a:srgbClr val="000000"/>
              </a:solidFill>
            </a:endParaRPr>
          </a:p>
        </p:txBody>
      </p:sp>
      <p:graphicFrame>
        <p:nvGraphicFramePr>
          <p:cNvPr id="14" name="Diagramme 13"/>
          <p:cNvGraphicFramePr/>
          <p:nvPr>
            <p:extLst>
              <p:ext uri="{D42A27DB-BD31-4B8C-83A1-F6EECF244321}">
                <p14:modId xmlns:p14="http://schemas.microsoft.com/office/powerpoint/2010/main" val="2152800079"/>
              </p:ext>
            </p:extLst>
          </p:nvPr>
        </p:nvGraphicFramePr>
        <p:xfrm>
          <a:off x="89756" y="1340768"/>
          <a:ext cx="89644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412455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3BF6A6-5136-42C7-8FFA-2A146EA0E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A03BF6A6-5136-42C7-8FFA-2A146EA0E0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graphicEl>
                                              <a:dgm id="{A03BF6A6-5136-42C7-8FFA-2A146EA0E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graphicEl>
                                              <a:dgm id="{A03BF6A6-5136-42C7-8FFA-2A146EA0E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2DEF3AE-66B6-4C0B-A9FF-EF3C64D79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graphicEl>
                                              <a:dgm id="{92DEF3AE-66B6-4C0B-A9FF-EF3C64D79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graphicEl>
                                              <a:dgm id="{92DEF3AE-66B6-4C0B-A9FF-EF3C64D79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graphicEl>
                                              <a:dgm id="{92DEF3AE-66B6-4C0B-A9FF-EF3C64D79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8476BB0-BD61-4975-B572-725DB0529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graphicEl>
                                              <a:dgm id="{58476BB0-BD61-4975-B572-725DB0529A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graphicEl>
                                              <a:dgm id="{58476BB0-BD61-4975-B572-725DB0529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graphicEl>
                                              <a:dgm id="{58476BB0-BD61-4975-B572-725DB0529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68A0F1A-6608-406B-BAEA-51772DE7F2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>
                                            <p:graphicEl>
                                              <a:dgm id="{C68A0F1A-6608-406B-BAEA-51772DE7F2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graphicEl>
                                              <a:dgm id="{C68A0F1A-6608-406B-BAEA-51772DE7F2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graphicEl>
                                              <a:dgm id="{C68A0F1A-6608-406B-BAEA-51772DE7F2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D042E1F-0EE3-4A9F-BB4A-D85341C23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graphicEl>
                                              <a:dgm id="{CD042E1F-0EE3-4A9F-BB4A-D85341C23A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graphicEl>
                                              <a:dgm id="{CD042E1F-0EE3-4A9F-BB4A-D85341C23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graphicEl>
                                              <a:dgm id="{CD042E1F-0EE3-4A9F-BB4A-D85341C23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526923-C5BE-4920-91BC-610B479B1B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graphicEl>
                                              <a:dgm id="{10526923-C5BE-4920-91BC-610B479B1B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graphicEl>
                                              <a:dgm id="{10526923-C5BE-4920-91BC-610B479B1B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graphicEl>
                                              <a:dgm id="{10526923-C5BE-4920-91BC-610B479B1B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50AD83E-ED3C-4C5B-BDEB-3D98E550C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graphicEl>
                                              <a:dgm id="{850AD83E-ED3C-4C5B-BDEB-3D98E550CC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graphicEl>
                                              <a:dgm id="{850AD83E-ED3C-4C5B-BDEB-3D98E550C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graphicEl>
                                              <a:dgm id="{850AD83E-ED3C-4C5B-BDEB-3D98E550C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87BDC6D-58A8-4A3C-A49A-1A85FFCED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graphicEl>
                                              <a:dgm id="{787BDC6D-58A8-4A3C-A49A-1A85FFCEDA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graphicEl>
                                              <a:dgm id="{787BDC6D-58A8-4A3C-A49A-1A85FFCED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graphicEl>
                                              <a:dgm id="{787BDC6D-58A8-4A3C-A49A-1A85FFCED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51BAB4D-08F7-4D03-8E6B-3DD26B06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>
                                            <p:graphicEl>
                                              <a:dgm id="{851BAB4D-08F7-4D03-8E6B-3DD26B06B4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graphicEl>
                                              <a:dgm id="{851BAB4D-08F7-4D03-8E6B-3DD26B06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graphicEl>
                                              <a:dgm id="{851BAB4D-08F7-4D03-8E6B-3DD26B06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206C0CC-BF34-4AE9-8FBD-AF07721D8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>
                                            <p:graphicEl>
                                              <a:dgm id="{4206C0CC-BF34-4AE9-8FBD-AF07721D80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>
                                            <p:graphicEl>
                                              <a:dgm id="{4206C0CC-BF34-4AE9-8FBD-AF07721D8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graphicEl>
                                              <a:dgm id="{4206C0CC-BF34-4AE9-8FBD-AF07721D8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522DBB7-B803-4222-8F1D-A96EF2C24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>
                                            <p:graphicEl>
                                              <a:dgm id="{3522DBB7-B803-4222-8F1D-A96EF2C246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>
                                            <p:graphicEl>
                                              <a:dgm id="{3522DBB7-B803-4222-8F1D-A96EF2C24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>
                                            <p:graphicEl>
                                              <a:dgm id="{3522DBB7-B803-4222-8F1D-A96EF2C24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DEAE493-6BC9-4C0E-A0F8-6931F236A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>
                                            <p:graphicEl>
                                              <a:dgm id="{EDEAE493-6BC9-4C0E-A0F8-6931F236AB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>
                                            <p:graphicEl>
                                              <a:dgm id="{EDEAE493-6BC9-4C0E-A0F8-6931F236A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>
                                            <p:graphicEl>
                                              <a:dgm id="{EDEAE493-6BC9-4C0E-A0F8-6931F236A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C469269-1321-403B-AF01-01020AA1F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>
                                            <p:graphicEl>
                                              <a:dgm id="{4C469269-1321-403B-AF01-01020AA1F8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>
                                            <p:graphicEl>
                                              <a:dgm id="{4C469269-1321-403B-AF01-01020AA1F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>
                                            <p:graphicEl>
                                              <a:dgm id="{4C469269-1321-403B-AF01-01020AA1F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F64F-83B4-4BC0-AAAD-2889F3AA1FE1}" type="slidenum">
              <a:rPr lang="fr-FR" altLang="en-US" smtClean="0">
                <a:solidFill>
                  <a:srgbClr val="000000"/>
                </a:solidFill>
              </a:rPr>
              <a:pPr/>
              <a:t>8</a:t>
            </a:fld>
            <a:endParaRPr lang="fr-FR" altLang="en-US" sz="1400">
              <a:solidFill>
                <a:srgbClr val="000000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577056" y="188640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rgbClr val="FFFFFF"/>
                </a:solidFill>
              </a:rPr>
              <a:t>Les crédits</a:t>
            </a:r>
            <a:endParaRPr lang="fr-BE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081831"/>
              </p:ext>
            </p:extLst>
          </p:nvPr>
        </p:nvGraphicFramePr>
        <p:xfrm>
          <a:off x="323528" y="1556792"/>
          <a:ext cx="8496944" cy="302433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248472"/>
                <a:gridCol w="4248472"/>
              </a:tblGrid>
              <a:tr h="470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u="none" dirty="0" smtClean="0"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Les crédits amortissables</a:t>
                      </a:r>
                      <a:endParaRPr lang="fr-BE" sz="2000" u="none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u="none" dirty="0" smtClean="0"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Les crédits revolving</a:t>
                      </a:r>
                      <a:endParaRPr lang="fr-BE" sz="2000" u="none" dirty="0"/>
                    </a:p>
                  </a:txBody>
                  <a:tcPr anchor="ctr">
                    <a:noFill/>
                  </a:tcPr>
                </a:tc>
              </a:tr>
              <a:tr h="2553597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Prêt classique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Prêt voiture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Prêt travaux/déco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Rachat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BE" sz="2000" dirty="0" smtClean="0"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Mastercard by Cofidis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err="1" smtClean="0">
                          <a:latin typeface="Arial" charset="0"/>
                          <a:cs typeface="Arial" charset="0"/>
                        </a:rPr>
                        <a:t>MyLine</a:t>
                      </a: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 by Cofidis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Mastercard Gold by Cofidis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Partner </a:t>
                      </a:r>
                      <a:r>
                        <a:rPr lang="fr-BE" sz="2000" dirty="0" err="1" smtClean="0">
                          <a:latin typeface="Arial" charset="0"/>
                          <a:cs typeface="Arial" charset="0"/>
                        </a:rPr>
                        <a:t>Card</a:t>
                      </a:r>
                      <a:r>
                        <a:rPr lang="fr-BE" sz="2000" dirty="0" smtClean="0">
                          <a:latin typeface="Arial" charset="0"/>
                          <a:cs typeface="Arial" charset="0"/>
                        </a:rPr>
                        <a:t> Mastercard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680" y="3834842"/>
            <a:ext cx="2460580" cy="14925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174533"/>
            <a:ext cx="1711125" cy="108012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9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132617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Espace réservé du contenu 2"/>
          <p:cNvSpPr>
            <a:spLocks noGrp="1"/>
          </p:cNvSpPr>
          <p:nvPr>
            <p:ph idx="1"/>
          </p:nvPr>
        </p:nvSpPr>
        <p:spPr>
          <a:xfrm>
            <a:off x="451644" y="980728"/>
            <a:ext cx="8240712" cy="1152128"/>
          </a:xfrm>
        </p:spPr>
        <p:txBody>
          <a:bodyPr/>
          <a:lstStyle/>
          <a:p>
            <a:pPr marL="0" indent="0" algn="ctr">
              <a:buClr>
                <a:srgbClr val="685C52"/>
              </a:buClr>
              <a:defRPr/>
            </a:pPr>
            <a:r>
              <a:rPr lang="fr-FR" b="0" dirty="0" smtClean="0">
                <a:latin typeface="+mj-lt"/>
              </a:rPr>
              <a:t>Quelques chiffres clés au 31/12/2016</a:t>
            </a:r>
          </a:p>
          <a:p>
            <a:pPr marL="0" indent="0">
              <a:buClr>
                <a:srgbClr val="F26656"/>
              </a:buClr>
              <a:defRPr/>
            </a:pPr>
            <a:endParaRPr lang="fr-FR" b="0" dirty="0">
              <a:latin typeface="+mj-lt"/>
            </a:endParaRPr>
          </a:p>
          <a:p>
            <a:pPr marL="0" indent="0">
              <a:buClr>
                <a:srgbClr val="F26656"/>
              </a:buClr>
              <a:defRPr/>
            </a:pPr>
            <a:endParaRPr lang="fr-FR" b="0" dirty="0" smtClean="0">
              <a:latin typeface="+mj-lt"/>
            </a:endParaRPr>
          </a:p>
          <a:p>
            <a:pPr marL="0" indent="0">
              <a:buClr>
                <a:srgbClr val="F26656"/>
              </a:buClr>
              <a:defRPr/>
            </a:pPr>
            <a:endParaRPr lang="fr-FR" b="0" dirty="0" smtClean="0">
              <a:latin typeface="+mj-lt"/>
            </a:endParaRPr>
          </a:p>
          <a:p>
            <a:pPr marL="0" indent="0">
              <a:buClr>
                <a:srgbClr val="F26656"/>
              </a:buClr>
              <a:defRPr/>
            </a:pPr>
            <a:endParaRPr lang="fr-FR" b="0" dirty="0" smtClean="0">
              <a:latin typeface="+mj-lt"/>
            </a:endParaRPr>
          </a:p>
          <a:p>
            <a:pPr marL="285750" indent="-285750">
              <a:buClr>
                <a:srgbClr val="F26656"/>
              </a:buClr>
              <a:buFont typeface="Arial" panose="020B0604020202020204" pitchFamily="34" charset="0"/>
              <a:buChar char="•"/>
              <a:defRPr/>
            </a:pPr>
            <a:endParaRPr lang="fr-FR" b="0" dirty="0">
              <a:latin typeface="+mj-lt"/>
            </a:endParaRPr>
          </a:p>
          <a:p>
            <a:pPr marL="0" indent="0">
              <a:buClr>
                <a:srgbClr val="F26656"/>
              </a:buClr>
              <a:defRPr/>
            </a:pPr>
            <a:r>
              <a:rPr lang="fr-BE" b="0" dirty="0" smtClean="0">
                <a:latin typeface="+mj-lt"/>
              </a:rPr>
              <a:t>* Soit 3,52% sur un marché total de 24,177 Md€</a:t>
            </a:r>
            <a:endParaRPr lang="fr-FR" b="0" dirty="0" smtClean="0">
              <a:latin typeface="+mj-lt"/>
            </a:endParaRPr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CBBC3A3-0915-430D-89D3-A08667820573}" type="slidenum">
              <a:rPr lang="fr-BE" smtClean="0">
                <a:solidFill>
                  <a:srgbClr val="000000"/>
                </a:solidFill>
              </a:rPr>
              <a:pPr eaLnBrk="1" hangingPunct="1"/>
              <a:t>9</a:t>
            </a:fld>
            <a:endParaRPr lang="fr-BE" sz="1400" smtClean="0">
              <a:solidFill>
                <a:srgbClr val="000000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577056" y="188640"/>
            <a:ext cx="79898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rgbClr val="FFFFFF"/>
                </a:solidFill>
              </a:rPr>
              <a:t>Présentation générale</a:t>
            </a:r>
            <a:endParaRPr lang="fr-BE" kern="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886128"/>
              </p:ext>
            </p:extLst>
          </p:nvPr>
        </p:nvGraphicFramePr>
        <p:xfrm>
          <a:off x="827584" y="1607200"/>
          <a:ext cx="7488832" cy="22538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86753"/>
                <a:gridCol w="2402079"/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 smtClean="0">
                          <a:latin typeface="+mj-lt"/>
                        </a:rPr>
                        <a:t>Nombre de Clients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kern="1200" dirty="0" err="1" smtClean="0">
                          <a:latin typeface="+mj-lt"/>
                        </a:rPr>
                        <a:t>Env</a:t>
                      </a:r>
                      <a:r>
                        <a:rPr lang="fr-BE" sz="1800" kern="1200" dirty="0" smtClean="0">
                          <a:latin typeface="+mj-lt"/>
                        </a:rPr>
                        <a:t> 460 000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smtClean="0">
                          <a:latin typeface="+mj-lt"/>
                        </a:rPr>
                        <a:t>Nombre de contrats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kern="1200" dirty="0" smtClean="0">
                          <a:latin typeface="+mj-lt"/>
                        </a:rPr>
                        <a:t>618 417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smtClean="0">
                          <a:latin typeface="+mj-lt"/>
                        </a:rPr>
                        <a:t>Encours global *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850,8 Millions €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99648">
                <a:tc>
                  <a:txBody>
                    <a:bodyPr/>
                    <a:lstStyle/>
                    <a:p>
                      <a:r>
                        <a:rPr lang="fr-FR" sz="18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Nombre nouveaux contrats</a:t>
                      </a:r>
                      <a:r>
                        <a:rPr lang="fr-FR" sz="18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réalisés</a:t>
                      </a:r>
                      <a:r>
                        <a:rPr lang="fr-FR" sz="18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69 868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j-lt"/>
                        </a:rPr>
                        <a:t>Nombre d’appels traités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latin typeface="+mj-lt"/>
                        </a:rPr>
                        <a:t>866 271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j-lt"/>
                        </a:rPr>
                        <a:t>Nombre de courriers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latin typeface="+mj-lt"/>
                        </a:rPr>
                        <a:t>260 993</a:t>
                      </a:r>
                      <a:endParaRPr lang="fr-FR" sz="18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461596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BE" dirty="0" smtClean="0"/>
              <a:t>438 Collaborateurs au 30/09/2017</a:t>
            </a:r>
          </a:p>
          <a:p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406 contrats </a:t>
            </a:r>
            <a:r>
              <a:rPr lang="fr-BE" dirty="0"/>
              <a:t>Cofidis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8 </a:t>
            </a:r>
            <a:r>
              <a:rPr lang="fr-BE" dirty="0" err="1" smtClean="0"/>
              <a:t>Interim</a:t>
            </a: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24 </a:t>
            </a:r>
            <a:r>
              <a:rPr lang="fr-BE" dirty="0" smtClean="0"/>
              <a:t>Externes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12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:\Com Projets\2016\Accueil Créatis\Bloc marque quadri_OK_FR_ve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59944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RAVESCHE\Desktop\movie-film-roll-clip-art-1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667694"/>
            <a:ext cx="1062466" cy="92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C19C4-D692-4EB8-AB45-8A014C21C8A7}" type="slidenum">
              <a:rPr lang="fr-BE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fr-BE" sz="1400">
              <a:solidFill>
                <a:srgbClr val="000000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188640"/>
            <a:ext cx="9144000" cy="50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BE" b="1" kern="0" dirty="0" smtClean="0">
                <a:solidFill>
                  <a:schemeClr val="bg1"/>
                </a:solidFill>
              </a:rPr>
              <a:t>La cinématique recouvrement</a:t>
            </a: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41864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1" name="Connecteur droit 120"/>
          <p:cNvCxnSpPr>
            <a:stCxn id="97" idx="1"/>
            <a:endCxn id="120" idx="0"/>
          </p:cNvCxnSpPr>
          <p:nvPr/>
        </p:nvCxnSpPr>
        <p:spPr>
          <a:xfrm>
            <a:off x="2236754" y="1164940"/>
            <a:ext cx="6637" cy="22280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à coins arrondis 151"/>
          <p:cNvSpPr/>
          <p:nvPr/>
        </p:nvSpPr>
        <p:spPr>
          <a:xfrm>
            <a:off x="4355977" y="4112560"/>
            <a:ext cx="3888433" cy="27008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47" name="Rectangle 1"/>
          <p:cNvSpPr txBox="1">
            <a:spLocks noChangeArrowheads="1"/>
          </p:cNvSpPr>
          <p:nvPr/>
        </p:nvSpPr>
        <p:spPr bwMode="auto">
          <a:xfrm>
            <a:off x="72332" y="121742"/>
            <a:ext cx="882015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spcAft>
                <a:spcPct val="9000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30175" indent="-128588" eaLnBrk="0" hangingPunct="0">
              <a:spcAft>
                <a:spcPct val="110000"/>
              </a:spcAft>
              <a:buSzPct val="70000"/>
              <a:buFont typeface="Wingdings" pitchFamily="2" charset="2"/>
              <a:buChar char="l"/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1763" indent="782638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3350" indent="1238250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938" indent="1693863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5921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10493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5065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9637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fr-BE" altLang="fr-FR" sz="2400" dirty="0" smtClean="0">
                <a:solidFill>
                  <a:srgbClr val="FFFFFF"/>
                </a:solidFill>
              </a:rPr>
              <a:t>Cinématique (1/2) - </a:t>
            </a:r>
            <a:r>
              <a:rPr lang="fr-BE" altLang="fr-FR" dirty="0" smtClean="0">
                <a:solidFill>
                  <a:srgbClr val="FFFFFF"/>
                </a:solidFill>
              </a:rPr>
              <a:t>Recouvrement Amiable de l’impayé</a:t>
            </a:r>
            <a:endParaRPr lang="en-US" altLang="fr-FR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5878" y="783705"/>
            <a:ext cx="305188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PREREC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75980" y="1061120"/>
            <a:ext cx="719758" cy="207640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Montée</a:t>
            </a:r>
            <a:endParaRPr lang="en-US" sz="1200" dirty="0"/>
          </a:p>
        </p:txBody>
      </p:sp>
      <p:sp>
        <p:nvSpPr>
          <p:cNvPr id="97" name="Rectangle 96"/>
          <p:cNvSpPr/>
          <p:nvPr/>
        </p:nvSpPr>
        <p:spPr>
          <a:xfrm>
            <a:off x="2236754" y="1061120"/>
            <a:ext cx="719758" cy="207640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900" dirty="0" smtClean="0"/>
              <a:t>Période 1</a:t>
            </a:r>
            <a:endParaRPr lang="en-US" sz="900" dirty="0"/>
          </a:p>
        </p:txBody>
      </p:sp>
      <p:sp>
        <p:nvSpPr>
          <p:cNvPr id="98" name="Rectangle 97"/>
          <p:cNvSpPr/>
          <p:nvPr/>
        </p:nvSpPr>
        <p:spPr>
          <a:xfrm>
            <a:off x="2984383" y="1061120"/>
            <a:ext cx="719758" cy="207640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900" strike="sngStrike" dirty="0"/>
              <a:t>Période </a:t>
            </a:r>
            <a:r>
              <a:rPr lang="fr-BE" sz="900" strike="sngStrike" dirty="0" smtClean="0"/>
              <a:t>2</a:t>
            </a:r>
            <a:endParaRPr lang="en-US" sz="900" strike="sngStrike" dirty="0"/>
          </a:p>
        </p:txBody>
      </p:sp>
      <p:sp>
        <p:nvSpPr>
          <p:cNvPr id="99" name="Rectangle 98"/>
          <p:cNvSpPr/>
          <p:nvPr/>
        </p:nvSpPr>
        <p:spPr>
          <a:xfrm>
            <a:off x="3735455" y="1061120"/>
            <a:ext cx="719758" cy="207640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900" strike="sngStrike" dirty="0"/>
              <a:t>Période </a:t>
            </a:r>
            <a:r>
              <a:rPr lang="fr-BE" sz="900" strike="sngStrike" dirty="0" smtClean="0"/>
              <a:t>3</a:t>
            </a:r>
            <a:endParaRPr lang="en-US" sz="900" strike="sngStrike" dirty="0"/>
          </a:p>
        </p:txBody>
      </p:sp>
      <p:sp>
        <p:nvSpPr>
          <p:cNvPr id="104" name="Rectangle 103"/>
          <p:cNvSpPr/>
          <p:nvPr/>
        </p:nvSpPr>
        <p:spPr>
          <a:xfrm>
            <a:off x="4504955" y="783705"/>
            <a:ext cx="2921921" cy="2160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AMIABLE</a:t>
            </a:r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482407" y="1061120"/>
            <a:ext cx="719758" cy="207640"/>
          </a:xfrm>
          <a:prstGeom prst="rect">
            <a:avLst/>
          </a:prstGeom>
          <a:solidFill>
            <a:srgbClr val="00B05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Montée</a:t>
            </a:r>
            <a:endParaRPr lang="en-US" sz="1200" dirty="0"/>
          </a:p>
        </p:txBody>
      </p:sp>
      <p:sp>
        <p:nvSpPr>
          <p:cNvPr id="106" name="Rectangle 105"/>
          <p:cNvSpPr/>
          <p:nvPr/>
        </p:nvSpPr>
        <p:spPr>
          <a:xfrm>
            <a:off x="5217073" y="1061120"/>
            <a:ext cx="719758" cy="207640"/>
          </a:xfrm>
          <a:prstGeom prst="rect">
            <a:avLst/>
          </a:prstGeom>
          <a:solidFill>
            <a:srgbClr val="00B05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Stock</a:t>
            </a:r>
            <a:endParaRPr lang="en-US" sz="1200" dirty="0"/>
          </a:p>
        </p:txBody>
      </p:sp>
      <p:sp>
        <p:nvSpPr>
          <p:cNvPr id="110" name="Rectangle 109"/>
          <p:cNvSpPr/>
          <p:nvPr/>
        </p:nvSpPr>
        <p:spPr>
          <a:xfrm>
            <a:off x="5952980" y="1061120"/>
            <a:ext cx="719758" cy="207640"/>
          </a:xfrm>
          <a:prstGeom prst="rect">
            <a:avLst/>
          </a:prstGeom>
          <a:solidFill>
            <a:srgbClr val="00B05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dirty="0" smtClean="0"/>
              <a:t>Part. Ext</a:t>
            </a:r>
            <a:endParaRPr lang="en-US" sz="1100" dirty="0"/>
          </a:p>
        </p:txBody>
      </p:sp>
      <p:sp>
        <p:nvSpPr>
          <p:cNvPr id="111" name="Rectangle 110"/>
          <p:cNvSpPr/>
          <p:nvPr/>
        </p:nvSpPr>
        <p:spPr>
          <a:xfrm>
            <a:off x="6684570" y="1061120"/>
            <a:ext cx="719758" cy="207640"/>
          </a:xfrm>
          <a:prstGeom prst="rect">
            <a:avLst/>
          </a:prstGeom>
          <a:solidFill>
            <a:srgbClr val="00B05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Retour </a:t>
            </a:r>
            <a:endParaRPr lang="en-US" sz="1200" dirty="0"/>
          </a:p>
        </p:txBody>
      </p:sp>
      <p:sp>
        <p:nvSpPr>
          <p:cNvPr id="113" name="Rectangle 112"/>
          <p:cNvSpPr/>
          <p:nvPr/>
        </p:nvSpPr>
        <p:spPr>
          <a:xfrm>
            <a:off x="1473065" y="1412776"/>
            <a:ext cx="1511318" cy="21233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7454071" y="783705"/>
            <a:ext cx="730479" cy="2160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err="1" smtClean="0"/>
              <a:t>PréCTX</a:t>
            </a:r>
            <a:endParaRPr lang="en-US" sz="1200" dirty="0"/>
          </a:p>
        </p:txBody>
      </p:sp>
      <p:sp>
        <p:nvSpPr>
          <p:cNvPr id="122" name="Rectangle 121"/>
          <p:cNvSpPr/>
          <p:nvPr/>
        </p:nvSpPr>
        <p:spPr>
          <a:xfrm>
            <a:off x="7431522" y="1061120"/>
            <a:ext cx="730479" cy="20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Impayé</a:t>
            </a:r>
            <a:endParaRPr lang="en-US" sz="1200" dirty="0"/>
          </a:p>
        </p:txBody>
      </p:sp>
      <p:sp>
        <p:nvSpPr>
          <p:cNvPr id="73" name="Rectangle 72"/>
          <p:cNvSpPr/>
          <p:nvPr/>
        </p:nvSpPr>
        <p:spPr>
          <a:xfrm>
            <a:off x="1473065" y="1694072"/>
            <a:ext cx="1499356" cy="258764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473065" y="1988840"/>
            <a:ext cx="1483447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haut 5"/>
          <p:cNvSpPr/>
          <p:nvPr/>
        </p:nvSpPr>
        <p:spPr>
          <a:xfrm>
            <a:off x="1004931" y="3070724"/>
            <a:ext cx="936265" cy="423664"/>
          </a:xfrm>
          <a:prstGeom prst="up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 smtClean="0"/>
              <a:t>Constatation de l’impayé risqué</a:t>
            </a:r>
            <a:endParaRPr lang="en-US" sz="800" dirty="0"/>
          </a:p>
        </p:txBody>
      </p:sp>
      <p:sp>
        <p:nvSpPr>
          <p:cNvPr id="94" name="Rectangle 93"/>
          <p:cNvSpPr/>
          <p:nvPr/>
        </p:nvSpPr>
        <p:spPr>
          <a:xfrm>
            <a:off x="683568" y="1412776"/>
            <a:ext cx="719760" cy="2520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LOW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83568" y="1700808"/>
            <a:ext cx="719760" cy="2520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MEDIUM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83568" y="1988840"/>
            <a:ext cx="719760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HIGH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499994" y="1412776"/>
            <a:ext cx="1436837" cy="2520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499994" y="1700808"/>
            <a:ext cx="1436837" cy="2520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499994" y="1988840"/>
            <a:ext cx="1436837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5967491" y="1527625"/>
            <a:ext cx="1436837" cy="12601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900" b="1" dirty="0" smtClean="0">
                <a:solidFill>
                  <a:schemeClr val="bg1"/>
                </a:solidFill>
              </a:rPr>
              <a:t>Selon éligibilité à </a:t>
            </a:r>
            <a:r>
              <a:rPr lang="fr-BE" sz="900" b="1" dirty="0" err="1" smtClean="0">
                <a:solidFill>
                  <a:schemeClr val="bg1"/>
                </a:solidFill>
              </a:rPr>
              <a:t>l’ext</a:t>
            </a:r>
            <a:r>
              <a:rPr lang="fr-BE" sz="900" b="1" dirty="0" smtClean="0">
                <a:solidFill>
                  <a:schemeClr val="bg1"/>
                </a:solidFill>
              </a:rPr>
              <a:t>.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5979122" y="1826822"/>
            <a:ext cx="1436837" cy="126014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900" dirty="0">
                <a:solidFill>
                  <a:schemeClr val="bg1"/>
                </a:solidFill>
              </a:rPr>
              <a:t>Selon éligibilité à </a:t>
            </a:r>
            <a:r>
              <a:rPr lang="fr-BE" sz="900" dirty="0" err="1">
                <a:solidFill>
                  <a:schemeClr val="bg1"/>
                </a:solidFill>
              </a:rPr>
              <a:t>l’ext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5967491" y="2114854"/>
            <a:ext cx="1436837" cy="12601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900" dirty="0">
                <a:solidFill>
                  <a:schemeClr val="bg1"/>
                </a:solidFill>
              </a:rPr>
              <a:t>Selon éligibilité à </a:t>
            </a:r>
            <a:r>
              <a:rPr lang="fr-BE" sz="900" dirty="0" err="1">
                <a:solidFill>
                  <a:schemeClr val="bg1"/>
                </a:solidFill>
              </a:rPr>
              <a:t>l’ext</a:t>
            </a:r>
            <a:endParaRPr lang="en-US" sz="900" dirty="0">
              <a:solidFill>
                <a:schemeClr val="bg1"/>
              </a:solidFill>
            </a:endParaRPr>
          </a:p>
        </p:txBody>
      </p:sp>
      <p:cxnSp>
        <p:nvCxnSpPr>
          <p:cNvPr id="8" name="Connecteur droit 7"/>
          <p:cNvCxnSpPr>
            <a:stCxn id="3" idx="1"/>
            <a:endCxn id="6" idx="0"/>
          </p:cNvCxnSpPr>
          <p:nvPr/>
        </p:nvCxnSpPr>
        <p:spPr>
          <a:xfrm flipH="1">
            <a:off x="1473064" y="1164940"/>
            <a:ext cx="2916" cy="19057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avec flèche vers le haut 119"/>
          <p:cNvSpPr/>
          <p:nvPr/>
        </p:nvSpPr>
        <p:spPr>
          <a:xfrm>
            <a:off x="1845384" y="3392996"/>
            <a:ext cx="796014" cy="435285"/>
          </a:xfrm>
          <a:prstGeom prst="up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 smtClean="0"/>
              <a:t>Date Suivi</a:t>
            </a:r>
          </a:p>
        </p:txBody>
      </p:sp>
      <p:cxnSp>
        <p:nvCxnSpPr>
          <p:cNvPr id="123" name="Connecteur droit 122"/>
          <p:cNvCxnSpPr/>
          <p:nvPr/>
        </p:nvCxnSpPr>
        <p:spPr>
          <a:xfrm>
            <a:off x="2984383" y="1196752"/>
            <a:ext cx="4634" cy="19040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>
            <a:off x="3735455" y="1196752"/>
            <a:ext cx="0" cy="19242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>
            <a:off x="4463357" y="1107790"/>
            <a:ext cx="17586" cy="27785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/>
          <p:cNvCxnSpPr/>
          <p:nvPr/>
        </p:nvCxnSpPr>
        <p:spPr>
          <a:xfrm>
            <a:off x="5217073" y="1196752"/>
            <a:ext cx="0" cy="19242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/>
          <p:cNvCxnSpPr/>
          <p:nvPr/>
        </p:nvCxnSpPr>
        <p:spPr>
          <a:xfrm>
            <a:off x="5952980" y="1196752"/>
            <a:ext cx="14511" cy="19242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>
            <a:stCxn id="122" idx="1"/>
            <a:endCxn id="137" idx="0"/>
          </p:cNvCxnSpPr>
          <p:nvPr/>
        </p:nvCxnSpPr>
        <p:spPr>
          <a:xfrm>
            <a:off x="7431522" y="1164940"/>
            <a:ext cx="20799" cy="18631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avec flèche vers le haut 136"/>
          <p:cNvSpPr/>
          <p:nvPr/>
        </p:nvSpPr>
        <p:spPr>
          <a:xfrm>
            <a:off x="6876257" y="3028101"/>
            <a:ext cx="1152128" cy="508911"/>
          </a:xfrm>
          <a:prstGeom prst="up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DB – 32 Jours</a:t>
            </a:r>
          </a:p>
          <a:p>
            <a:pPr algn="ctr"/>
            <a:r>
              <a:rPr lang="fr-BE" sz="1000" dirty="0" smtClean="0"/>
              <a:t>Envoi de la MED</a:t>
            </a:r>
            <a:endParaRPr lang="en-US" sz="1000" dirty="0"/>
          </a:p>
        </p:txBody>
      </p:sp>
      <p:sp>
        <p:nvSpPr>
          <p:cNvPr id="142" name="Rectangle 141"/>
          <p:cNvSpPr/>
          <p:nvPr/>
        </p:nvSpPr>
        <p:spPr>
          <a:xfrm>
            <a:off x="7474957" y="1412776"/>
            <a:ext cx="718418" cy="2520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7474957" y="1700808"/>
            <a:ext cx="718418" cy="2520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474957" y="1988840"/>
            <a:ext cx="718418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5320644" y="4149518"/>
            <a:ext cx="2190010" cy="7189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Cocooning </a:t>
            </a:r>
          </a:p>
          <a:p>
            <a:pPr algn="ctr"/>
            <a:r>
              <a:rPr lang="fr-FR" sz="800" dirty="0"/>
              <a:t>Cette phase de cocooning ne s'applique que sur les dossiers régularisés à partir de l'amiable et du précontentieux. </a:t>
            </a:r>
          </a:p>
          <a:p>
            <a:pPr algn="ctr"/>
            <a:endParaRPr lang="en-US" sz="800" dirty="0"/>
          </a:p>
        </p:txBody>
      </p:sp>
      <p:sp>
        <p:nvSpPr>
          <p:cNvPr id="178" name="Rectangle 177"/>
          <p:cNvSpPr/>
          <p:nvPr/>
        </p:nvSpPr>
        <p:spPr>
          <a:xfrm>
            <a:off x="5328088" y="4948829"/>
            <a:ext cx="719758" cy="288032"/>
          </a:xfrm>
          <a:prstGeom prst="rect">
            <a:avLst/>
          </a:prstGeom>
          <a:solidFill>
            <a:schemeClr val="accent5">
              <a:lumMod val="75000"/>
              <a:tint val="66000"/>
              <a:satMod val="1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1 mois</a:t>
            </a:r>
            <a:endParaRPr lang="en-US" sz="1200" dirty="0"/>
          </a:p>
        </p:txBody>
      </p:sp>
      <p:sp>
        <p:nvSpPr>
          <p:cNvPr id="182" name="Rectangle 181"/>
          <p:cNvSpPr/>
          <p:nvPr/>
        </p:nvSpPr>
        <p:spPr>
          <a:xfrm>
            <a:off x="6062754" y="4948829"/>
            <a:ext cx="719758" cy="288032"/>
          </a:xfrm>
          <a:prstGeom prst="rect">
            <a:avLst/>
          </a:prstGeom>
          <a:solidFill>
            <a:schemeClr val="accent5">
              <a:lumMod val="75000"/>
              <a:tint val="66000"/>
              <a:satMod val="1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2 mois</a:t>
            </a:r>
            <a:endParaRPr lang="en-US" sz="1200" dirty="0"/>
          </a:p>
        </p:txBody>
      </p:sp>
      <p:sp>
        <p:nvSpPr>
          <p:cNvPr id="183" name="Rectangle 182"/>
          <p:cNvSpPr/>
          <p:nvPr/>
        </p:nvSpPr>
        <p:spPr>
          <a:xfrm>
            <a:off x="6798661" y="4948829"/>
            <a:ext cx="719758" cy="288032"/>
          </a:xfrm>
          <a:prstGeom prst="rect">
            <a:avLst/>
          </a:prstGeom>
          <a:solidFill>
            <a:schemeClr val="accent5">
              <a:lumMod val="75000"/>
              <a:tint val="66000"/>
              <a:satMod val="1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dirty="0" smtClean="0"/>
              <a:t>3 mois</a:t>
            </a:r>
            <a:endParaRPr lang="en-US" sz="1100" dirty="0"/>
          </a:p>
        </p:txBody>
      </p:sp>
      <p:sp>
        <p:nvSpPr>
          <p:cNvPr id="187" name="Rectangle 186"/>
          <p:cNvSpPr/>
          <p:nvPr/>
        </p:nvSpPr>
        <p:spPr>
          <a:xfrm>
            <a:off x="5328088" y="5301646"/>
            <a:ext cx="719758" cy="2520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5328088" y="5589678"/>
            <a:ext cx="1454424" cy="2520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5328088" y="5877710"/>
            <a:ext cx="2190331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4551108" y="5301646"/>
            <a:ext cx="707244" cy="25202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LOW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4551108" y="5589678"/>
            <a:ext cx="707244" cy="2520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MEDIUM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4551108" y="5877710"/>
            <a:ext cx="707244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HIGH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1473065" y="2600908"/>
            <a:ext cx="1483447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683568" y="2600908"/>
            <a:ext cx="719760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b="1" dirty="0" smtClean="0">
                <a:solidFill>
                  <a:schemeClr val="bg1"/>
                </a:solidFill>
              </a:rPr>
              <a:t>Récidive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5218412" y="2600908"/>
            <a:ext cx="718419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5967491" y="2726922"/>
            <a:ext cx="1436837" cy="126014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900" dirty="0">
                <a:solidFill>
                  <a:schemeClr val="bg1"/>
                </a:solidFill>
              </a:rPr>
              <a:t>Selon éligibilité à </a:t>
            </a:r>
            <a:r>
              <a:rPr lang="fr-BE" sz="900" dirty="0" err="1">
                <a:solidFill>
                  <a:schemeClr val="bg1"/>
                </a:solidFill>
              </a:rPr>
              <a:t>l’ext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7474957" y="2600908"/>
            <a:ext cx="718418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92" name="Connecteur en angle 91"/>
          <p:cNvCxnSpPr>
            <a:stCxn id="150" idx="1"/>
            <a:endCxn id="194" idx="1"/>
          </p:cNvCxnSpPr>
          <p:nvPr/>
        </p:nvCxnSpPr>
        <p:spPr>
          <a:xfrm rot="10800000">
            <a:off x="683569" y="2726923"/>
            <a:ext cx="3696641" cy="3283537"/>
          </a:xfrm>
          <a:prstGeom prst="bentConnector3">
            <a:avLst>
              <a:gd name="adj1" fmla="val 10618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213"/>
          <p:cNvSpPr/>
          <p:nvPr/>
        </p:nvSpPr>
        <p:spPr>
          <a:xfrm>
            <a:off x="5318051" y="6181153"/>
            <a:ext cx="2190331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4541071" y="6181153"/>
            <a:ext cx="707244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700" b="1" dirty="0" smtClean="0">
                <a:solidFill>
                  <a:schemeClr val="bg1"/>
                </a:solidFill>
              </a:rPr>
              <a:t>Impayé Nouveau Contrat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1473063" y="4948829"/>
            <a:ext cx="2622271" cy="766863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b="1" dirty="0" smtClean="0">
                <a:solidFill>
                  <a:schemeClr val="bg1"/>
                </a:solidFill>
              </a:rPr>
              <a:t>Récidive</a:t>
            </a:r>
          </a:p>
          <a:p>
            <a:pPr algn="ctr"/>
            <a:r>
              <a:rPr lang="fr-FR" sz="800" dirty="0">
                <a:solidFill>
                  <a:schemeClr val="bg1"/>
                </a:solidFill>
              </a:rPr>
              <a:t>Est considéré récidiviste tout dossier sur lequel un impayé risqué est constaté alors que le dossier est en phase cocooning.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50" name="Accolade ouvrante 149"/>
          <p:cNvSpPr/>
          <p:nvPr/>
        </p:nvSpPr>
        <p:spPr>
          <a:xfrm>
            <a:off x="4380209" y="5279550"/>
            <a:ext cx="191791" cy="1461818"/>
          </a:xfrm>
          <a:prstGeom prst="leftBrace">
            <a:avLst>
              <a:gd name="adj1" fmla="val 4760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-70192" y="1878505"/>
            <a:ext cx="1116124" cy="18466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BE" sz="1200" b="1" dirty="0" smtClean="0">
                <a:solidFill>
                  <a:schemeClr val="bg1"/>
                </a:solidFill>
              </a:rPr>
              <a:t>ENJEU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74" name="Connecteur droit 73"/>
          <p:cNvCxnSpPr/>
          <p:nvPr/>
        </p:nvCxnSpPr>
        <p:spPr>
          <a:xfrm>
            <a:off x="8435355" y="1079335"/>
            <a:ext cx="0" cy="290036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exagone 8"/>
          <p:cNvSpPr/>
          <p:nvPr/>
        </p:nvSpPr>
        <p:spPr>
          <a:xfrm>
            <a:off x="7978229" y="2827719"/>
            <a:ext cx="914253" cy="45483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000" dirty="0" smtClean="0"/>
              <a:t>Déchéance du terme</a:t>
            </a:r>
            <a:endParaRPr lang="en-US" sz="1000" dirty="0"/>
          </a:p>
        </p:txBody>
      </p:sp>
      <p:sp>
        <p:nvSpPr>
          <p:cNvPr id="131" name="Rectangle avec flèche vers le haut 130"/>
          <p:cNvSpPr/>
          <p:nvPr/>
        </p:nvSpPr>
        <p:spPr>
          <a:xfrm>
            <a:off x="7989465" y="3392996"/>
            <a:ext cx="936265" cy="435285"/>
          </a:xfrm>
          <a:prstGeom prst="up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Date Blocage</a:t>
            </a:r>
            <a:endParaRPr lang="en-US" sz="1000" dirty="0"/>
          </a:p>
        </p:txBody>
      </p:sp>
      <p:sp>
        <p:nvSpPr>
          <p:cNvPr id="10" name="Flèche droite 9"/>
          <p:cNvSpPr/>
          <p:nvPr/>
        </p:nvSpPr>
        <p:spPr>
          <a:xfrm>
            <a:off x="2988570" y="1376772"/>
            <a:ext cx="1507948" cy="1529171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800" dirty="0" smtClean="0">
                <a:solidFill>
                  <a:schemeClr val="tx1"/>
                </a:solidFill>
              </a:rPr>
              <a:t>Délai de gestion max 1 mois en phase pré </a:t>
            </a:r>
            <a:r>
              <a:rPr lang="fr-BE" sz="800" dirty="0" err="1" smtClean="0">
                <a:solidFill>
                  <a:schemeClr val="tx1"/>
                </a:solidFill>
              </a:rPr>
              <a:t>rec</a:t>
            </a:r>
            <a:r>
              <a:rPr lang="fr-BE" sz="800" dirty="0" smtClean="0">
                <a:solidFill>
                  <a:schemeClr val="tx1"/>
                </a:solidFill>
              </a:rPr>
              <a:t> 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" name="Organigramme : Opération manuelle 3"/>
          <p:cNvSpPr/>
          <p:nvPr/>
        </p:nvSpPr>
        <p:spPr>
          <a:xfrm>
            <a:off x="1461095" y="3850735"/>
            <a:ext cx="3038897" cy="234721"/>
          </a:xfrm>
          <a:prstGeom prst="flowChartManualOperation">
            <a:avLst/>
          </a:prstGeom>
          <a:solidFill>
            <a:srgbClr val="7CD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Régularisation</a:t>
            </a:r>
            <a:endParaRPr lang="en-US" dirty="0"/>
          </a:p>
        </p:txBody>
      </p:sp>
      <p:sp>
        <p:nvSpPr>
          <p:cNvPr id="76" name="Organigramme : Opération manuelle 75"/>
          <p:cNvSpPr/>
          <p:nvPr/>
        </p:nvSpPr>
        <p:spPr>
          <a:xfrm>
            <a:off x="4499992" y="3850735"/>
            <a:ext cx="3935363" cy="234721"/>
          </a:xfrm>
          <a:prstGeom prst="flowChartManualOperation">
            <a:avLst/>
          </a:prstGeom>
          <a:solidFill>
            <a:srgbClr val="7CD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Régularisation</a:t>
            </a:r>
            <a:endParaRPr lang="en-US" dirty="0"/>
          </a:p>
        </p:txBody>
      </p:sp>
      <p:sp>
        <p:nvSpPr>
          <p:cNvPr id="7" name="Rectangle avec flèche vers la droite 6"/>
          <p:cNvSpPr/>
          <p:nvPr/>
        </p:nvSpPr>
        <p:spPr>
          <a:xfrm>
            <a:off x="935277" y="3947980"/>
            <a:ext cx="936104" cy="30073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90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/>
              <a:t>Date </a:t>
            </a:r>
            <a:r>
              <a:rPr lang="fr-BE" sz="800" dirty="0" smtClean="0"/>
              <a:t>confirmation</a:t>
            </a:r>
            <a:endParaRPr lang="en-US" sz="800" dirty="0"/>
          </a:p>
        </p:txBody>
      </p:sp>
      <p:cxnSp>
        <p:nvCxnSpPr>
          <p:cNvPr id="77" name="Connecteur droit 76"/>
          <p:cNvCxnSpPr/>
          <p:nvPr/>
        </p:nvCxnSpPr>
        <p:spPr>
          <a:xfrm flipH="1">
            <a:off x="1875019" y="4098346"/>
            <a:ext cx="6560336" cy="1421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rganigramme : Opération manuelle 79"/>
          <p:cNvSpPr/>
          <p:nvPr/>
        </p:nvSpPr>
        <p:spPr>
          <a:xfrm rot="16200000">
            <a:off x="7137636" y="5192231"/>
            <a:ext cx="2448272" cy="234721"/>
          </a:xfrm>
          <a:prstGeom prst="flowChartManualOperation">
            <a:avLst/>
          </a:prstGeom>
          <a:solidFill>
            <a:srgbClr val="7CD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CLIENT A JOUR</a:t>
            </a:r>
            <a:endParaRPr lang="en-US" sz="1200" dirty="0"/>
          </a:p>
        </p:txBody>
      </p:sp>
      <p:sp>
        <p:nvSpPr>
          <p:cNvPr id="81" name="Rectangle 80"/>
          <p:cNvSpPr/>
          <p:nvPr/>
        </p:nvSpPr>
        <p:spPr>
          <a:xfrm>
            <a:off x="2051720" y="4165630"/>
            <a:ext cx="1800200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>
                <a:solidFill>
                  <a:schemeClr val="bg2">
                    <a:lumMod val="50000"/>
                  </a:schemeClr>
                </a:solidFill>
              </a:rPr>
              <a:t>COMMERCIAL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 rot="16200000">
            <a:off x="7902370" y="5157630"/>
            <a:ext cx="1476164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>
                <a:solidFill>
                  <a:schemeClr val="bg2">
                    <a:lumMod val="50000"/>
                  </a:schemeClr>
                </a:solidFill>
              </a:rPr>
              <a:t>COMMERCIAL</a:t>
            </a:r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Flèche vers le bas 11"/>
          <p:cNvSpPr/>
          <p:nvPr/>
        </p:nvSpPr>
        <p:spPr>
          <a:xfrm>
            <a:off x="4133638" y="2636912"/>
            <a:ext cx="715123" cy="1468642"/>
          </a:xfrm>
          <a:prstGeom prst="downArrow">
            <a:avLst>
              <a:gd name="adj1" fmla="val 52608"/>
              <a:gd name="adj2" fmla="val 50000"/>
            </a:avLst>
          </a:prstGeom>
          <a:solidFill>
            <a:schemeClr val="accent3">
              <a:lumMod val="85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r>
              <a:rPr lang="fr-BE" sz="800" dirty="0">
                <a:solidFill>
                  <a:schemeClr val="tx1"/>
                </a:solidFill>
              </a:rPr>
              <a:t>Sortie du dossier suite à régularisation </a:t>
            </a:r>
            <a:r>
              <a:rPr lang="fr-BE" sz="800" dirty="0" smtClean="0">
                <a:solidFill>
                  <a:schemeClr val="tx1"/>
                </a:solidFill>
              </a:rPr>
              <a:t>à</a:t>
            </a:r>
          </a:p>
          <a:p>
            <a:pPr algn="ctr"/>
            <a:r>
              <a:rPr lang="fr-BE" sz="800" dirty="0" smtClean="0">
                <a:solidFill>
                  <a:schemeClr val="tx1"/>
                </a:solidFill>
              </a:rPr>
              <a:t> </a:t>
            </a:r>
            <a:r>
              <a:rPr lang="fr-BE" sz="800" b="1" dirty="0">
                <a:solidFill>
                  <a:schemeClr val="tx1"/>
                </a:solidFill>
              </a:rPr>
              <a:t>Date de </a:t>
            </a:r>
            <a:r>
              <a:rPr lang="fr-BE" sz="800" b="1" dirty="0" smtClean="0">
                <a:solidFill>
                  <a:schemeClr val="tx1"/>
                </a:solidFill>
              </a:rPr>
              <a:t>Confirmation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473063" y="2276872"/>
            <a:ext cx="1483447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83566" y="2276872"/>
            <a:ext cx="719760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700" b="1" dirty="0" smtClean="0">
                <a:solidFill>
                  <a:schemeClr val="bg1"/>
                </a:solidFill>
              </a:rPr>
              <a:t>Impayé Nouveau Contrat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499992" y="2276872"/>
            <a:ext cx="1436837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967489" y="2402886"/>
            <a:ext cx="1436837" cy="126014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900" dirty="0">
                <a:solidFill>
                  <a:schemeClr val="bg1"/>
                </a:solidFill>
              </a:rPr>
              <a:t>Selon éligibilité à </a:t>
            </a:r>
            <a:r>
              <a:rPr lang="fr-BE" sz="900" dirty="0" err="1">
                <a:solidFill>
                  <a:schemeClr val="bg1"/>
                </a:solidFill>
              </a:rPr>
              <a:t>l’ext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7474955" y="2276872"/>
            <a:ext cx="718418" cy="252028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5289487" y="6489340"/>
            <a:ext cx="2190331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512507" y="6489340"/>
            <a:ext cx="707244" cy="252028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800" b="1" dirty="0" smtClean="0">
                <a:solidFill>
                  <a:schemeClr val="bg1"/>
                </a:solidFill>
              </a:rPr>
              <a:t>Récidiviste</a:t>
            </a:r>
            <a:endParaRPr lang="fr-BE" sz="800" b="1" dirty="0">
              <a:solidFill>
                <a:schemeClr val="bg1"/>
              </a:solidFill>
            </a:endParaRPr>
          </a:p>
          <a:p>
            <a:pPr algn="ctr"/>
            <a:r>
              <a:rPr lang="fr-BE" sz="800" b="1" dirty="0" err="1" smtClean="0">
                <a:solidFill>
                  <a:schemeClr val="bg1"/>
                </a:solidFill>
              </a:rPr>
              <a:t>PréCTX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446" y="6228601"/>
            <a:ext cx="12497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Update juin 2017</a:t>
            </a:r>
            <a:endParaRPr lang="fr-FR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3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188179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1"/>
          <p:cNvSpPr txBox="1">
            <a:spLocks noChangeArrowheads="1"/>
          </p:cNvSpPr>
          <p:nvPr/>
        </p:nvSpPr>
        <p:spPr bwMode="auto">
          <a:xfrm>
            <a:off x="323850" y="136525"/>
            <a:ext cx="882015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spcAft>
                <a:spcPct val="9000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30175" indent="-128588" eaLnBrk="0" hangingPunct="0">
              <a:spcAft>
                <a:spcPct val="110000"/>
              </a:spcAft>
              <a:buSzPct val="70000"/>
              <a:buFont typeface="Wingdings" pitchFamily="2" charset="2"/>
              <a:buChar char="l"/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1763" indent="782638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3350" indent="1238250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938" indent="1693863" eaLnBrk="0" hangingPunct="0"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5921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10493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5065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963738" indent="1693863" eaLnBrk="0" fontAlgn="base" hangingPunct="0">
              <a:spcBef>
                <a:spcPct val="0"/>
              </a:spcBef>
              <a:spcAft>
                <a:spcPct val="11000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fr-BE" altLang="fr-FR" sz="2400" dirty="0" smtClean="0">
                <a:solidFill>
                  <a:srgbClr val="FFFFFF"/>
                </a:solidFill>
              </a:rPr>
              <a:t>Cinématique (2/2) – </a:t>
            </a:r>
            <a:r>
              <a:rPr lang="fr-BE" altLang="fr-FR" sz="2000" dirty="0" smtClean="0">
                <a:solidFill>
                  <a:srgbClr val="FFFFFF"/>
                </a:solidFill>
              </a:rPr>
              <a:t>CTX, RMF, SPECIFIQUE, REGLEMENTAIRE</a:t>
            </a:r>
            <a:r>
              <a:rPr lang="fr-BE" altLang="fr-FR" sz="2400" dirty="0" smtClean="0">
                <a:solidFill>
                  <a:srgbClr val="FFFFFF"/>
                </a:solidFill>
              </a:rPr>
              <a:t>…</a:t>
            </a:r>
            <a:endParaRPr lang="en-US" altLang="fr-FR" sz="2400" dirty="0">
              <a:solidFill>
                <a:srgbClr val="FFFF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9843" y="4439022"/>
            <a:ext cx="1454425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Zérotage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79844" y="4735438"/>
            <a:ext cx="719758" cy="288032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/>
              <a:t>Phase A</a:t>
            </a:r>
            <a:endParaRPr lang="en-US" sz="1000" dirty="0"/>
          </a:p>
        </p:txBody>
      </p:sp>
      <p:sp>
        <p:nvSpPr>
          <p:cNvPr id="48" name="Rectangle 47"/>
          <p:cNvSpPr/>
          <p:nvPr/>
        </p:nvSpPr>
        <p:spPr>
          <a:xfrm>
            <a:off x="814510" y="4735438"/>
            <a:ext cx="719758" cy="288032"/>
          </a:xfrm>
          <a:prstGeom prst="rect">
            <a:avLst/>
          </a:prstGeom>
          <a:solidFill>
            <a:srgbClr val="00B0F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/>
              <a:t>Phase B</a:t>
            </a:r>
            <a:endParaRPr lang="en-US" sz="1000" dirty="0"/>
          </a:p>
        </p:txBody>
      </p:sp>
      <p:sp>
        <p:nvSpPr>
          <p:cNvPr id="49" name="Rectangle 48"/>
          <p:cNvSpPr/>
          <p:nvPr/>
        </p:nvSpPr>
        <p:spPr>
          <a:xfrm>
            <a:off x="1550417" y="4735438"/>
            <a:ext cx="719758" cy="2880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 smtClean="0"/>
              <a:t>Surendettement</a:t>
            </a:r>
            <a:endParaRPr lang="en-US" sz="800" dirty="0"/>
          </a:p>
        </p:txBody>
      </p:sp>
      <p:sp>
        <p:nvSpPr>
          <p:cNvPr id="50" name="Rectangle 49"/>
          <p:cNvSpPr/>
          <p:nvPr/>
        </p:nvSpPr>
        <p:spPr>
          <a:xfrm>
            <a:off x="2282007" y="4735438"/>
            <a:ext cx="719758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 smtClean="0"/>
              <a:t>Tutelle</a:t>
            </a:r>
            <a:endParaRPr lang="en-US" sz="800" dirty="0"/>
          </a:p>
        </p:txBody>
      </p:sp>
      <p:sp>
        <p:nvSpPr>
          <p:cNvPr id="55" name="Rectangle 54"/>
          <p:cNvSpPr/>
          <p:nvPr/>
        </p:nvSpPr>
        <p:spPr>
          <a:xfrm>
            <a:off x="1550417" y="4439022"/>
            <a:ext cx="719436" cy="2160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RCDD</a:t>
            </a:r>
            <a:endParaRPr lang="en-US" sz="1400" dirty="0"/>
          </a:p>
        </p:txBody>
      </p:sp>
      <p:sp>
        <p:nvSpPr>
          <p:cNvPr id="56" name="Rectangle 55"/>
          <p:cNvSpPr/>
          <p:nvPr/>
        </p:nvSpPr>
        <p:spPr>
          <a:xfrm>
            <a:off x="5303600" y="1206699"/>
            <a:ext cx="719758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 smtClean="0"/>
              <a:t>Perte </a:t>
            </a:r>
            <a:r>
              <a:rPr lang="fr-BE" sz="1100" dirty="0" err="1" smtClean="0"/>
              <a:t>Déf</a:t>
            </a:r>
            <a:r>
              <a:rPr lang="fr-BE" sz="1100" dirty="0" smtClean="0"/>
              <a:t>.</a:t>
            </a:r>
            <a:endParaRPr lang="en-US" sz="1100" dirty="0"/>
          </a:p>
        </p:txBody>
      </p:sp>
      <p:sp>
        <p:nvSpPr>
          <p:cNvPr id="57" name="Rectangle 56"/>
          <p:cNvSpPr/>
          <p:nvPr/>
        </p:nvSpPr>
        <p:spPr>
          <a:xfrm>
            <a:off x="6816090" y="1206699"/>
            <a:ext cx="719758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 smtClean="0"/>
              <a:t>Perte Vendue</a:t>
            </a:r>
            <a:endParaRPr lang="en-US" sz="1100" dirty="0"/>
          </a:p>
        </p:txBody>
      </p:sp>
      <p:sp>
        <p:nvSpPr>
          <p:cNvPr id="58" name="Rectangle 57"/>
          <p:cNvSpPr/>
          <p:nvPr/>
        </p:nvSpPr>
        <p:spPr>
          <a:xfrm>
            <a:off x="7551997" y="1206699"/>
            <a:ext cx="719758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 smtClean="0"/>
              <a:t>CTX vendu</a:t>
            </a:r>
            <a:endParaRPr lang="en-US" sz="1100" dirty="0"/>
          </a:p>
        </p:txBody>
      </p:sp>
      <p:sp>
        <p:nvSpPr>
          <p:cNvPr id="62" name="Rectangle 61"/>
          <p:cNvSpPr/>
          <p:nvPr/>
        </p:nvSpPr>
        <p:spPr>
          <a:xfrm>
            <a:off x="2282328" y="4437112"/>
            <a:ext cx="1497583" cy="2160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SPE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>
          <a:xfrm>
            <a:off x="5302818" y="908719"/>
            <a:ext cx="2952788" cy="2156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Fin de chaine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8328258" y="1204789"/>
            <a:ext cx="719758" cy="2880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Stock</a:t>
            </a:r>
            <a:endParaRPr lang="en-US" sz="1200" dirty="0"/>
          </a:p>
        </p:txBody>
      </p:sp>
      <p:sp>
        <p:nvSpPr>
          <p:cNvPr id="66" name="Rectangle 65"/>
          <p:cNvSpPr/>
          <p:nvPr/>
        </p:nvSpPr>
        <p:spPr>
          <a:xfrm>
            <a:off x="8328258" y="908373"/>
            <a:ext cx="719436" cy="2160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/>
              <a:t>RMF</a:t>
            </a:r>
            <a:endParaRPr lang="en-US" sz="1400" dirty="0"/>
          </a:p>
        </p:txBody>
      </p:sp>
      <p:sp>
        <p:nvSpPr>
          <p:cNvPr id="68" name="Rectangle 67"/>
          <p:cNvSpPr/>
          <p:nvPr/>
        </p:nvSpPr>
        <p:spPr>
          <a:xfrm>
            <a:off x="2276483" y="908720"/>
            <a:ext cx="2921921" cy="21602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Contentieux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2276484" y="1205136"/>
            <a:ext cx="719758" cy="288032"/>
          </a:xfrm>
          <a:prstGeom prst="rect">
            <a:avLst/>
          </a:prstGeom>
          <a:solidFill>
            <a:srgbClr val="7030A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CTX Interne</a:t>
            </a:r>
            <a:endParaRPr lang="en-US" sz="1000" dirty="0"/>
          </a:p>
        </p:txBody>
      </p:sp>
      <p:sp>
        <p:nvSpPr>
          <p:cNvPr id="70" name="Rectangle 69"/>
          <p:cNvSpPr/>
          <p:nvPr/>
        </p:nvSpPr>
        <p:spPr>
          <a:xfrm>
            <a:off x="3011150" y="1205136"/>
            <a:ext cx="719758" cy="288032"/>
          </a:xfrm>
          <a:prstGeom prst="rect">
            <a:avLst/>
          </a:prstGeom>
          <a:solidFill>
            <a:srgbClr val="7030A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/>
              <a:t>CTX Ext AMI</a:t>
            </a:r>
            <a:endParaRPr lang="en-US" sz="1000" dirty="0"/>
          </a:p>
        </p:txBody>
      </p:sp>
      <p:sp>
        <p:nvSpPr>
          <p:cNvPr id="71" name="Rectangle 70"/>
          <p:cNvSpPr/>
          <p:nvPr/>
        </p:nvSpPr>
        <p:spPr>
          <a:xfrm>
            <a:off x="3747057" y="1205136"/>
            <a:ext cx="719758" cy="288032"/>
          </a:xfrm>
          <a:prstGeom prst="rect">
            <a:avLst/>
          </a:prstGeom>
          <a:solidFill>
            <a:srgbClr val="7030A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/>
              <a:t>CTX Ext </a:t>
            </a:r>
            <a:r>
              <a:rPr lang="fr-BE" sz="1000" dirty="0" smtClean="0"/>
              <a:t>JUD</a:t>
            </a:r>
            <a:endParaRPr lang="en-US" sz="1000" dirty="0"/>
          </a:p>
        </p:txBody>
      </p:sp>
      <p:sp>
        <p:nvSpPr>
          <p:cNvPr id="72" name="Rectangle 71"/>
          <p:cNvSpPr/>
          <p:nvPr/>
        </p:nvSpPr>
        <p:spPr>
          <a:xfrm>
            <a:off x="4478647" y="1205136"/>
            <a:ext cx="719758" cy="288032"/>
          </a:xfrm>
          <a:prstGeom prst="rect">
            <a:avLst/>
          </a:prstGeom>
          <a:solidFill>
            <a:srgbClr val="7030A0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/>
              <a:t>CTX Ext </a:t>
            </a:r>
            <a:r>
              <a:rPr lang="fr-BE" sz="1000" dirty="0" smtClean="0"/>
              <a:t>Retour</a:t>
            </a:r>
            <a:endParaRPr lang="en-US" sz="1000" dirty="0"/>
          </a:p>
        </p:txBody>
      </p:sp>
      <p:sp>
        <p:nvSpPr>
          <p:cNvPr id="84" name="Rectangle 83"/>
          <p:cNvSpPr/>
          <p:nvPr/>
        </p:nvSpPr>
        <p:spPr>
          <a:xfrm>
            <a:off x="60736" y="908373"/>
            <a:ext cx="2187254" cy="2160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Précontentieux </a:t>
            </a:r>
            <a:r>
              <a:rPr lang="fr-BE" sz="1200" dirty="0" err="1" smtClean="0"/>
              <a:t>Régl</a:t>
            </a:r>
            <a:r>
              <a:rPr lang="fr-BE" sz="1200" dirty="0" smtClean="0"/>
              <a:t>. et Spé.</a:t>
            </a:r>
            <a:endParaRPr lang="en-US" sz="1200" dirty="0"/>
          </a:p>
        </p:txBody>
      </p:sp>
      <p:sp>
        <p:nvSpPr>
          <p:cNvPr id="86" name="Rectangle 85"/>
          <p:cNvSpPr/>
          <p:nvPr/>
        </p:nvSpPr>
        <p:spPr>
          <a:xfrm>
            <a:off x="60736" y="1204789"/>
            <a:ext cx="719758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 smtClean="0"/>
              <a:t>CRAUT/</a:t>
            </a:r>
            <a:r>
              <a:rPr lang="fr-BE" sz="1000" dirty="0" err="1" smtClean="0"/>
              <a:t>Résil</a:t>
            </a:r>
            <a:endParaRPr lang="en-US" sz="1000" dirty="0"/>
          </a:p>
        </p:txBody>
      </p:sp>
      <p:sp>
        <p:nvSpPr>
          <p:cNvPr id="87" name="Rectangle 86"/>
          <p:cNvSpPr/>
          <p:nvPr/>
        </p:nvSpPr>
        <p:spPr>
          <a:xfrm>
            <a:off x="796643" y="1204789"/>
            <a:ext cx="719758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 smtClean="0"/>
              <a:t>Zérotage</a:t>
            </a:r>
          </a:p>
          <a:p>
            <a:pPr algn="ctr"/>
            <a:r>
              <a:rPr lang="fr-BE" sz="1100" dirty="0" smtClean="0"/>
              <a:t>Phase C</a:t>
            </a:r>
            <a:endParaRPr lang="en-US" sz="1100" dirty="0"/>
          </a:p>
        </p:txBody>
      </p:sp>
      <p:sp>
        <p:nvSpPr>
          <p:cNvPr id="88" name="Rectangle 87"/>
          <p:cNvSpPr/>
          <p:nvPr/>
        </p:nvSpPr>
        <p:spPr>
          <a:xfrm>
            <a:off x="1528233" y="1204789"/>
            <a:ext cx="719758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00" dirty="0" err="1" smtClean="0"/>
              <a:t>Rév</a:t>
            </a:r>
            <a:r>
              <a:rPr lang="fr-BE" sz="1000" dirty="0" smtClean="0"/>
              <a:t>. RCDD</a:t>
            </a:r>
            <a:endParaRPr lang="en-US" sz="1000" dirty="0"/>
          </a:p>
        </p:txBody>
      </p:sp>
      <p:sp>
        <p:nvSpPr>
          <p:cNvPr id="93" name="Rectangle 92"/>
          <p:cNvSpPr/>
          <p:nvPr/>
        </p:nvSpPr>
        <p:spPr>
          <a:xfrm>
            <a:off x="55720" y="1556792"/>
            <a:ext cx="2192270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SPECIFIQUE</a:t>
            </a:r>
            <a:endParaRPr lang="en-US" sz="1200" dirty="0"/>
          </a:p>
        </p:txBody>
      </p:sp>
      <p:sp>
        <p:nvSpPr>
          <p:cNvPr id="96" name="Rectangle 95"/>
          <p:cNvSpPr/>
          <p:nvPr/>
        </p:nvSpPr>
        <p:spPr>
          <a:xfrm>
            <a:off x="54741" y="5095478"/>
            <a:ext cx="3725169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SPECIFIQUE</a:t>
            </a:r>
            <a:endParaRPr lang="en-US" sz="1200" dirty="0"/>
          </a:p>
        </p:txBody>
      </p:sp>
      <p:cxnSp>
        <p:nvCxnSpPr>
          <p:cNvPr id="29" name="Connecteur droit 28"/>
          <p:cNvCxnSpPr/>
          <p:nvPr/>
        </p:nvCxnSpPr>
        <p:spPr>
          <a:xfrm>
            <a:off x="2275847" y="1492821"/>
            <a:ext cx="10161" cy="272826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5226066" y="1489247"/>
            <a:ext cx="0" cy="2731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269120" y="2132856"/>
            <a:ext cx="2950475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>
                <a:solidFill>
                  <a:schemeClr val="bg1"/>
                </a:solidFill>
              </a:rPr>
              <a:t>Selon éligibilité </a:t>
            </a:r>
            <a:r>
              <a:rPr lang="fr-BE" sz="1100" dirty="0" smtClean="0">
                <a:solidFill>
                  <a:schemeClr val="bg1"/>
                </a:solidFill>
              </a:rPr>
              <a:t>et répartition au Contentieux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63218" y="1206699"/>
            <a:ext cx="719758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100" dirty="0" smtClean="0"/>
              <a:t>Perte RMF</a:t>
            </a:r>
            <a:endParaRPr lang="en-US" sz="1100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8327936" y="1489247"/>
            <a:ext cx="0" cy="2731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2275847" y="1556792"/>
            <a:ext cx="6694313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 smtClean="0"/>
              <a:t>PERSO</a:t>
            </a:r>
            <a:endParaRPr lang="en-US" sz="1200" dirty="0"/>
          </a:p>
        </p:txBody>
      </p:sp>
      <p:sp>
        <p:nvSpPr>
          <p:cNvPr id="38" name="Rectangle 37"/>
          <p:cNvSpPr/>
          <p:nvPr/>
        </p:nvSpPr>
        <p:spPr>
          <a:xfrm>
            <a:off x="7551997" y="3411417"/>
            <a:ext cx="779684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14017" y="2132856"/>
            <a:ext cx="718190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3701" y="2535725"/>
            <a:ext cx="716541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31681" y="2535725"/>
            <a:ext cx="779684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11" name="Connecteur en angle 10"/>
          <p:cNvCxnSpPr>
            <a:stCxn id="33" idx="3"/>
            <a:endCxn id="42" idx="1"/>
          </p:cNvCxnSpPr>
          <p:nvPr/>
        </p:nvCxnSpPr>
        <p:spPr>
          <a:xfrm>
            <a:off x="5219595" y="2258870"/>
            <a:ext cx="874106" cy="402869"/>
          </a:xfrm>
          <a:prstGeom prst="bentConnector3">
            <a:avLst>
              <a:gd name="adj1" fmla="val 6413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42" idx="3"/>
            <a:endCxn id="43" idx="1"/>
          </p:cNvCxnSpPr>
          <p:nvPr/>
        </p:nvCxnSpPr>
        <p:spPr>
          <a:xfrm>
            <a:off x="6810242" y="2661739"/>
            <a:ext cx="1521439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816090" y="3058924"/>
            <a:ext cx="719758" cy="252028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18" name="Connecteur en angle 17"/>
          <p:cNvCxnSpPr>
            <a:stCxn id="43" idx="2"/>
            <a:endCxn id="54" idx="0"/>
          </p:cNvCxnSpPr>
          <p:nvPr/>
        </p:nvCxnSpPr>
        <p:spPr>
          <a:xfrm rot="5400000">
            <a:off x="7813161" y="2150561"/>
            <a:ext cx="271171" cy="1545554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33" idx="3"/>
            <a:endCxn id="41" idx="1"/>
          </p:cNvCxnSpPr>
          <p:nvPr/>
        </p:nvCxnSpPr>
        <p:spPr>
          <a:xfrm>
            <a:off x="5219595" y="2258870"/>
            <a:ext cx="944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6032207" y="1494731"/>
            <a:ext cx="0" cy="2731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7551997" y="1484784"/>
            <a:ext cx="0" cy="2731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6810242" y="1484784"/>
            <a:ext cx="0" cy="2731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50" name="Connecteur en angle 57349"/>
          <p:cNvCxnSpPr>
            <a:stCxn id="33" idx="3"/>
            <a:endCxn id="38" idx="1"/>
          </p:cNvCxnSpPr>
          <p:nvPr/>
        </p:nvCxnSpPr>
        <p:spPr>
          <a:xfrm>
            <a:off x="5219595" y="2258870"/>
            <a:ext cx="2332402" cy="1278561"/>
          </a:xfrm>
          <a:prstGeom prst="bentConnector3">
            <a:avLst>
              <a:gd name="adj1" fmla="val 262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en angle 2"/>
          <p:cNvCxnSpPr>
            <a:stCxn id="43" idx="0"/>
            <a:endCxn id="41" idx="0"/>
          </p:cNvCxnSpPr>
          <p:nvPr/>
        </p:nvCxnSpPr>
        <p:spPr>
          <a:xfrm rot="16200000" flipV="1">
            <a:off x="6995884" y="810085"/>
            <a:ext cx="402869" cy="3048411"/>
          </a:xfrm>
          <a:prstGeom prst="bentConnector3">
            <a:avLst>
              <a:gd name="adj1" fmla="val 13546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Hexagone 50"/>
          <p:cNvSpPr/>
          <p:nvPr/>
        </p:nvSpPr>
        <p:spPr>
          <a:xfrm>
            <a:off x="1811993" y="3203466"/>
            <a:ext cx="914253" cy="45483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000" dirty="0" smtClean="0"/>
              <a:t>Déchéance du terme</a:t>
            </a:r>
            <a:endParaRPr lang="en-US" sz="1000" dirty="0"/>
          </a:p>
        </p:txBody>
      </p:sp>
      <p:cxnSp>
        <p:nvCxnSpPr>
          <p:cNvPr id="53" name="Connecteur droit 52"/>
          <p:cNvCxnSpPr/>
          <p:nvPr/>
        </p:nvCxnSpPr>
        <p:spPr>
          <a:xfrm>
            <a:off x="39937" y="1271963"/>
            <a:ext cx="20799" cy="17869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Hexagone 59"/>
          <p:cNvSpPr/>
          <p:nvPr/>
        </p:nvSpPr>
        <p:spPr>
          <a:xfrm>
            <a:off x="-36512" y="2976047"/>
            <a:ext cx="914253" cy="45483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BE" sz="1000" dirty="0" smtClean="0"/>
              <a:t>Mise en demeure</a:t>
            </a:r>
            <a:endParaRPr lang="en-US" sz="1000" dirty="0"/>
          </a:p>
        </p:txBody>
      </p:sp>
      <p:sp>
        <p:nvSpPr>
          <p:cNvPr id="52" name="Rectangle 51"/>
          <p:cNvSpPr/>
          <p:nvPr/>
        </p:nvSpPr>
        <p:spPr>
          <a:xfrm>
            <a:off x="3060154" y="4725144"/>
            <a:ext cx="719758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dirty="0" smtClean="0"/>
              <a:t>Fraude/</a:t>
            </a:r>
          </a:p>
          <a:p>
            <a:pPr algn="ctr"/>
            <a:r>
              <a:rPr lang="fr-BE" sz="800" smtClean="0"/>
              <a:t>Faillite</a:t>
            </a:r>
            <a:endParaRPr lang="en-US" sz="800" dirty="0"/>
          </a:p>
        </p:txBody>
      </p:sp>
      <p:sp>
        <p:nvSpPr>
          <p:cNvPr id="59" name="Rectangle 58"/>
          <p:cNvSpPr/>
          <p:nvPr/>
        </p:nvSpPr>
        <p:spPr>
          <a:xfrm>
            <a:off x="1032567" y="6252501"/>
            <a:ext cx="12497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Update juin 2017</a:t>
            </a:r>
            <a:endParaRPr lang="fr-FR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/>
              <a:t>CPAS Bruxelles 10 2017</a:t>
            </a:r>
          </a:p>
        </p:txBody>
      </p:sp>
    </p:spTree>
    <p:extLst>
      <p:ext uri="{BB962C8B-B14F-4D97-AF65-F5344CB8AC3E}">
        <p14:creationId xmlns:p14="http://schemas.microsoft.com/office/powerpoint/2010/main" val="11683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32656"/>
            <a:ext cx="2304256" cy="161925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1" y="3861048"/>
            <a:ext cx="7678596" cy="1362075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fr-BE" sz="3200" dirty="0" smtClean="0">
                <a:solidFill>
                  <a:srgbClr val="D0103A"/>
                </a:solidFill>
              </a:rPr>
              <a:t>Vous avez des questions ?</a:t>
            </a:r>
            <a:r>
              <a:rPr lang="fr-BE" sz="6000" dirty="0" smtClean="0">
                <a:solidFill>
                  <a:srgbClr val="D0103A"/>
                </a:solidFill>
              </a:rPr>
              <a:t/>
            </a:r>
            <a:br>
              <a:rPr lang="fr-BE" sz="6000" dirty="0" smtClean="0">
                <a:solidFill>
                  <a:srgbClr val="D0103A"/>
                </a:solidFill>
              </a:rPr>
            </a:br>
            <a:endParaRPr lang="fr-BE" sz="6000" dirty="0">
              <a:solidFill>
                <a:srgbClr val="D0103A"/>
              </a:solidFill>
            </a:endParaRPr>
          </a:p>
        </p:txBody>
      </p:sp>
      <p:sp>
        <p:nvSpPr>
          <p:cNvPr id="4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045325" y="6570663"/>
            <a:ext cx="1601788" cy="287337"/>
          </a:xfrm>
        </p:spPr>
        <p:txBody>
          <a:bodyPr/>
          <a:lstStyle/>
          <a:p>
            <a:r>
              <a:rPr lang="fr-FR" sz="1050" dirty="0" smtClean="0"/>
              <a:t>CPAS Bruxelles 10 2017</a:t>
            </a:r>
            <a:endParaRPr lang="fr-FR" sz="105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31C3-A376-42DE-85D6-6C47EE6BBD23}" type="slidenum">
              <a:rPr lang="fr-FR" smtClean="0">
                <a:solidFill>
                  <a:srgbClr val="000000"/>
                </a:solidFill>
              </a:rPr>
              <a:pPr/>
              <a:t>13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AECBE1"/>
      </a:accent2>
      <a:accent3>
        <a:srgbClr val="FFFFFF"/>
      </a:accent3>
      <a:accent4>
        <a:srgbClr val="000000"/>
      </a:accent4>
      <a:accent5>
        <a:srgbClr val="DDAABD"/>
      </a:accent5>
      <a:accent6>
        <a:srgbClr val="9DB8CC"/>
      </a:accent6>
      <a:hlink>
        <a:srgbClr val="DC9128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AECBE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9DB8CC"/>
        </a:accent6>
        <a:hlink>
          <a:srgbClr val="DC9128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4D1E5"/>
      </a:accent2>
      <a:accent3>
        <a:srgbClr val="FFFFFF"/>
      </a:accent3>
      <a:accent4>
        <a:srgbClr val="000000"/>
      </a:accent4>
      <a:accent5>
        <a:srgbClr val="DDAABD"/>
      </a:accent5>
      <a:accent6>
        <a:srgbClr val="B1BDCF"/>
      </a:accent6>
      <a:hlink>
        <a:srgbClr val="DC9128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4D1E5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1BDCF"/>
        </a:accent6>
        <a:hlink>
          <a:srgbClr val="DC9128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DC9128"/>
      </a:accent2>
      <a:accent3>
        <a:srgbClr val="FFFFFF"/>
      </a:accent3>
      <a:accent4>
        <a:srgbClr val="000000"/>
      </a:accent4>
      <a:accent5>
        <a:srgbClr val="DDAABD"/>
      </a:accent5>
      <a:accent6>
        <a:srgbClr val="C78323"/>
      </a:accent6>
      <a:hlink>
        <a:srgbClr val="AECBE1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DC9128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C78323"/>
        </a:accent6>
        <a:hlink>
          <a:srgbClr val="AECBE1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8BCA9"/>
      </a:accent2>
      <a:accent3>
        <a:srgbClr val="FFFFFF"/>
      </a:accent3>
      <a:accent4>
        <a:srgbClr val="000000"/>
      </a:accent4>
      <a:accent5>
        <a:srgbClr val="DDAABD"/>
      </a:accent5>
      <a:accent6>
        <a:srgbClr val="B5AA99"/>
      </a:accent6>
      <a:hlink>
        <a:srgbClr val="AECBE1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8BCA9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5AA99"/>
        </a:accent6>
        <a:hlink>
          <a:srgbClr val="AECBE1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DCE7E1"/>
      </a:accent2>
      <a:accent3>
        <a:srgbClr val="FFFFFF"/>
      </a:accent3>
      <a:accent4>
        <a:srgbClr val="000000"/>
      </a:accent4>
      <a:accent5>
        <a:srgbClr val="DDAABD"/>
      </a:accent5>
      <a:accent6>
        <a:srgbClr val="C7D1CC"/>
      </a:accent6>
      <a:hlink>
        <a:srgbClr val="AECBE1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DCE7E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C7D1CC"/>
        </a:accent6>
        <a:hlink>
          <a:srgbClr val="AECBE1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E1DFD7"/>
      </a:accent2>
      <a:accent3>
        <a:srgbClr val="FFFFFF"/>
      </a:accent3>
      <a:accent4>
        <a:srgbClr val="000000"/>
      </a:accent4>
      <a:accent5>
        <a:srgbClr val="DDAABD"/>
      </a:accent5>
      <a:accent6>
        <a:srgbClr val="CCCAC3"/>
      </a:accent6>
      <a:hlink>
        <a:srgbClr val="AECBE1"/>
      </a:hlink>
      <a:folHlink>
        <a:srgbClr val="C2003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E1DFD7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CCCAC3"/>
        </a:accent6>
        <a:hlink>
          <a:srgbClr val="AECBE1"/>
        </a:hlink>
        <a:folHlink>
          <a:srgbClr val="C2003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Thème Office">
  <a:themeElements>
    <a:clrScheme name="Thème Office 1">
      <a:dk1>
        <a:srgbClr val="000000"/>
      </a:dk1>
      <a:lt1>
        <a:srgbClr val="FFFFFF"/>
      </a:lt1>
      <a:dk2>
        <a:srgbClr val="F1CA00"/>
      </a:dk2>
      <a:lt2>
        <a:srgbClr val="C4C5C6"/>
      </a:lt2>
      <a:accent1>
        <a:srgbClr val="C10076"/>
      </a:accent1>
      <a:accent2>
        <a:srgbClr val="C20031"/>
      </a:accent2>
      <a:accent3>
        <a:srgbClr val="FFFFFF"/>
      </a:accent3>
      <a:accent4>
        <a:srgbClr val="000000"/>
      </a:accent4>
      <a:accent5>
        <a:srgbClr val="DDAABD"/>
      </a:accent5>
      <a:accent6>
        <a:srgbClr val="B0002B"/>
      </a:accent6>
      <a:hlink>
        <a:srgbClr val="DC9128"/>
      </a:hlink>
      <a:folHlink>
        <a:srgbClr val="AECBE1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F1CA00"/>
        </a:dk2>
        <a:lt2>
          <a:srgbClr val="C4C5C6"/>
        </a:lt2>
        <a:accent1>
          <a:srgbClr val="C10076"/>
        </a:accent1>
        <a:accent2>
          <a:srgbClr val="C20031"/>
        </a:accent2>
        <a:accent3>
          <a:srgbClr val="FFFFFF"/>
        </a:accent3>
        <a:accent4>
          <a:srgbClr val="000000"/>
        </a:accent4>
        <a:accent5>
          <a:srgbClr val="DDAABD"/>
        </a:accent5>
        <a:accent6>
          <a:srgbClr val="B0002B"/>
        </a:accent6>
        <a:hlink>
          <a:srgbClr val="DC9128"/>
        </a:hlink>
        <a:folHlink>
          <a:srgbClr val="AECBE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cofidis_solaires_v2</Template>
  <TotalTime>17821</TotalTime>
  <Words>594</Words>
  <Application>Microsoft Office PowerPoint</Application>
  <PresentationFormat>Affichage à l'écran (4:3)</PresentationFormat>
  <Paragraphs>206</Paragraphs>
  <Slides>13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13</vt:i4>
      </vt:variant>
    </vt:vector>
  </HeadingPairs>
  <TitlesOfParts>
    <vt:vector size="31" baseType="lpstr">
      <vt:lpstr>Arial</vt:lpstr>
      <vt:lpstr>Times New Roman</vt:lpstr>
      <vt:lpstr>Wingdings</vt:lpstr>
      <vt:lpstr>Thème Office</vt:lpstr>
      <vt:lpstr>1_Thème Office</vt:lpstr>
      <vt:lpstr>2_Thème Office</vt:lpstr>
      <vt:lpstr>3_Thème Office</vt:lpstr>
      <vt:lpstr>4_Thème Office</vt:lpstr>
      <vt:lpstr>5_Thème Office</vt:lpstr>
      <vt:lpstr>6_Thème Office</vt:lpstr>
      <vt:lpstr>7_Thème Office</vt:lpstr>
      <vt:lpstr>8_Thème Office</vt:lpstr>
      <vt:lpstr>9_Thème Office</vt:lpstr>
      <vt:lpstr>10_Thème Office</vt:lpstr>
      <vt:lpstr>11_Thème Office</vt:lpstr>
      <vt:lpstr>12_Thème Office</vt:lpstr>
      <vt:lpstr>13_Thème Office</vt:lpstr>
      <vt:lpstr>14_Thème Office</vt:lpstr>
      <vt:lpstr>Merci de nous recevoir  </vt:lpstr>
      <vt:lpstr>Presentation générale</vt:lpstr>
      <vt:lpstr>Présentation PowerPoint</vt:lpstr>
      <vt:lpstr>Présentation PowerPoint</vt:lpstr>
      <vt:lpstr>Présentation PowerPoint</vt:lpstr>
      <vt:lpstr>L’activité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Vous avez des questions 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projet</dc:title>
  <dc:creator>Hélène Raveschot</dc:creator>
  <cp:lastModifiedBy>DELCAMBRE Patrick</cp:lastModifiedBy>
  <cp:revision>390</cp:revision>
  <cp:lastPrinted>2016-01-29T06:59:48Z</cp:lastPrinted>
  <dcterms:created xsi:type="dcterms:W3CDTF">2011-12-08T13:11:23Z</dcterms:created>
  <dcterms:modified xsi:type="dcterms:W3CDTF">2017-10-13T08:49:19Z</dcterms:modified>
</cp:coreProperties>
</file>