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797675" cy="9928225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984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52669-ABAE-4829-B091-77CE876695F0}" type="datetimeFigureOut">
              <a:rPr lang="nl-BE" smtClean="0"/>
              <a:t>27/05/2019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5F329-8A58-4C7C-8A79-1E1605D1BE43}" type="slidenum">
              <a:rPr lang="nl-BE" smtClean="0"/>
              <a:t>‹N°›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06774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52669-ABAE-4829-B091-77CE876695F0}" type="datetimeFigureOut">
              <a:rPr lang="nl-BE" smtClean="0"/>
              <a:t>27/05/2019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15F329-8A58-4C7C-8A79-1E1605D1BE43}" type="slidenum">
              <a:rPr lang="nl-BE" smtClean="0"/>
              <a:t>‹N°›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87424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254000" indent="-187325">
              <a:defRPr/>
            </a:pPr>
            <a:r>
              <a:rPr lang="nl-BE" altLang="fr-FR" smtClean="0">
                <a:solidFill>
                  <a:schemeClr val="bg2">
                    <a:lumMod val="25000"/>
                  </a:schemeClr>
                </a:solidFill>
              </a:rPr>
              <a:t>le Médiateur fédéral</a:t>
            </a:r>
            <a:endParaRPr lang="nl-BE" alt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3" name="Afbeelding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615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nl-NL" altLang="fr-FR" smtClean="0"/>
              <a:t>Werking Afdeling 9ter van DVZ</a:t>
            </a:r>
            <a:br>
              <a:rPr lang="nl-NL" altLang="fr-FR" smtClean="0"/>
            </a:br>
            <a:r>
              <a:rPr lang="nl-NL" altLang="fr-FR" smtClean="0"/>
              <a:t>Fonctionnement Section 9ter de OE</a:t>
            </a:r>
            <a:endParaRPr lang="fr-FR" altLang="fr-FR" sz="3200" b="1" dirty="0" smtClean="0">
              <a:solidFill>
                <a:srgbClr val="990033"/>
              </a:solidFill>
            </a:endParaRPr>
          </a:p>
        </p:txBody>
      </p:sp>
      <p:pic>
        <p:nvPicPr>
          <p:cNvPr id="3" name="Afbeelding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934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254000" indent="-187325">
              <a:defRPr/>
            </a:pPr>
            <a:r>
              <a:rPr lang="nl-BE" altLang="fr-FR" sz="2800" smtClean="0">
                <a:solidFill>
                  <a:schemeClr val="bg1"/>
                </a:solidFill>
              </a:rPr>
              <a:t/>
            </a:r>
            <a:br>
              <a:rPr lang="nl-BE" altLang="fr-FR" sz="2800" smtClean="0">
                <a:solidFill>
                  <a:schemeClr val="bg1"/>
                </a:solidFill>
              </a:rPr>
            </a:br>
            <a:r>
              <a:rPr lang="nl-BE" altLang="fr-FR" smtClean="0">
                <a:solidFill>
                  <a:schemeClr val="bg1"/>
                </a:solidFill>
              </a:rPr>
              <a:t/>
            </a:r>
            <a:br>
              <a:rPr lang="nl-BE" altLang="fr-FR" smtClean="0">
                <a:solidFill>
                  <a:schemeClr val="bg1"/>
                </a:solidFill>
              </a:rPr>
            </a:br>
            <a:endParaRPr lang="nl-BE" altLang="fr-FR" dirty="0">
              <a:solidFill>
                <a:schemeClr val="bg1"/>
              </a:solidFill>
            </a:endParaRPr>
          </a:p>
        </p:txBody>
      </p:sp>
      <p:pic>
        <p:nvPicPr>
          <p:cNvPr id="3" name="Afbeelding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366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nl-NL" altLang="fr-FR" smtClean="0"/>
              <a:t>Werking Afdeling 9ter van DVZ</a:t>
            </a:r>
            <a:br>
              <a:rPr lang="nl-NL" altLang="fr-FR" smtClean="0"/>
            </a:br>
            <a:r>
              <a:rPr lang="nl-NL" altLang="fr-FR" smtClean="0"/>
              <a:t>Fonctionnement Section 9ter de OE</a:t>
            </a:r>
            <a:endParaRPr lang="fr-FR" altLang="fr-FR" sz="3200" b="1" dirty="0" smtClean="0">
              <a:solidFill>
                <a:srgbClr val="990033"/>
              </a:solidFill>
            </a:endParaRPr>
          </a:p>
        </p:txBody>
      </p:sp>
      <p:pic>
        <p:nvPicPr>
          <p:cNvPr id="3" name="Afbeelding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072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nl-NL" altLang="fr-FR" smtClean="0"/>
              <a:t>Werking Afdeling 9ter van DVZ</a:t>
            </a:r>
            <a:br>
              <a:rPr lang="nl-NL" altLang="fr-FR" smtClean="0"/>
            </a:br>
            <a:r>
              <a:rPr lang="nl-NL" altLang="fr-FR" smtClean="0"/>
              <a:t>Fonctionnement Section 9ter de OE</a:t>
            </a:r>
            <a:endParaRPr lang="fr-FR" altLang="fr-FR" sz="3200" b="1" dirty="0" smtClean="0">
              <a:solidFill>
                <a:srgbClr val="990033"/>
              </a:solidFill>
            </a:endParaRPr>
          </a:p>
        </p:txBody>
      </p:sp>
      <p:pic>
        <p:nvPicPr>
          <p:cNvPr id="3" name="Afbeelding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525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nl-NL" altLang="fr-FR" smtClean="0"/>
              <a:t>Werking Afdeling 9ter van DVZ</a:t>
            </a:r>
            <a:br>
              <a:rPr lang="nl-NL" altLang="fr-FR" smtClean="0"/>
            </a:br>
            <a:r>
              <a:rPr lang="nl-NL" altLang="fr-FR" smtClean="0"/>
              <a:t>Fonctionnement Section 9ter de OE</a:t>
            </a:r>
            <a:endParaRPr lang="fr-FR" altLang="fr-FR" sz="3200" b="1" dirty="0" smtClean="0">
              <a:solidFill>
                <a:srgbClr val="990033"/>
              </a:solidFill>
            </a:endParaRPr>
          </a:p>
        </p:txBody>
      </p:sp>
      <p:pic>
        <p:nvPicPr>
          <p:cNvPr id="3" name="Afbeelding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983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nl-NL" altLang="fr-FR" smtClean="0"/>
              <a:t>Werking Afdeling 9ter van DVZ</a:t>
            </a:r>
            <a:br>
              <a:rPr lang="nl-NL" altLang="fr-FR" smtClean="0"/>
            </a:br>
            <a:r>
              <a:rPr lang="nl-NL" altLang="fr-FR" smtClean="0"/>
              <a:t>Fonctionnement Section 9ter de OE</a:t>
            </a:r>
            <a:endParaRPr lang="fr-FR" altLang="fr-FR" sz="3200" b="1" dirty="0" smtClean="0">
              <a:solidFill>
                <a:srgbClr val="990033"/>
              </a:solidFill>
            </a:endParaRPr>
          </a:p>
        </p:txBody>
      </p:sp>
      <p:pic>
        <p:nvPicPr>
          <p:cNvPr id="3" name="Afbeelding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236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254000" indent="-187325">
              <a:defRPr/>
            </a:pPr>
            <a:r>
              <a:rPr lang="nl-BE" altLang="fr-FR" sz="2800" smtClean="0">
                <a:solidFill>
                  <a:schemeClr val="bg1"/>
                </a:solidFill>
              </a:rPr>
              <a:t/>
            </a:r>
            <a:br>
              <a:rPr lang="nl-BE" altLang="fr-FR" sz="2800" smtClean="0">
                <a:solidFill>
                  <a:schemeClr val="bg1"/>
                </a:solidFill>
              </a:rPr>
            </a:br>
            <a:r>
              <a:rPr lang="nl-BE" altLang="fr-FR" smtClean="0">
                <a:solidFill>
                  <a:schemeClr val="bg1"/>
                </a:solidFill>
              </a:rPr>
              <a:t/>
            </a:r>
            <a:br>
              <a:rPr lang="nl-BE" altLang="fr-FR" smtClean="0">
                <a:solidFill>
                  <a:schemeClr val="bg1"/>
                </a:solidFill>
              </a:rPr>
            </a:br>
            <a:endParaRPr lang="nl-BE" altLang="fr-FR" dirty="0">
              <a:solidFill>
                <a:schemeClr val="bg1"/>
              </a:solidFill>
            </a:endParaRPr>
          </a:p>
        </p:txBody>
      </p:sp>
      <p:pic>
        <p:nvPicPr>
          <p:cNvPr id="3" name="Afbeelding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0097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nl-NL" altLang="fr-FR" smtClean="0"/>
              <a:t>Werking Afdeling 9ter van DVZ</a:t>
            </a:r>
            <a:br>
              <a:rPr lang="nl-NL" altLang="fr-FR" smtClean="0"/>
            </a:br>
            <a:r>
              <a:rPr lang="nl-NL" altLang="fr-FR" smtClean="0"/>
              <a:t>Fonctionnement Section 9ter de OE</a:t>
            </a:r>
            <a:endParaRPr lang="fr-FR" altLang="fr-FR" sz="3200" b="1" dirty="0" smtClean="0">
              <a:solidFill>
                <a:srgbClr val="990033"/>
              </a:solidFill>
            </a:endParaRPr>
          </a:p>
        </p:txBody>
      </p:sp>
      <p:pic>
        <p:nvPicPr>
          <p:cNvPr id="3" name="Afbeelding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8988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NL" altLang="fr-FR" smtClean="0"/>
              <a:t>Werking Afdeling 9ter van DVZ</a:t>
            </a:r>
            <a:br>
              <a:rPr lang="nl-NL" altLang="fr-FR" smtClean="0"/>
            </a:br>
            <a:r>
              <a:rPr lang="nl-NL" altLang="fr-FR" smtClean="0"/>
              <a:t>Fonctionnement Section 9ter de OE</a:t>
            </a:r>
            <a:endParaRPr lang="fr-FR" altLang="fr-FR" sz="3200" b="1" dirty="0" smtClean="0">
              <a:solidFill>
                <a:srgbClr val="990033"/>
              </a:solidFill>
            </a:endParaRPr>
          </a:p>
        </p:txBody>
      </p:sp>
      <p:pic>
        <p:nvPicPr>
          <p:cNvPr id="3" name="Afbeelding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5095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NL" altLang="fr-FR" smtClean="0"/>
              <a:t>Werking Afdeling 9ter van DVZ</a:t>
            </a:r>
            <a:br>
              <a:rPr lang="nl-NL" altLang="fr-FR" smtClean="0"/>
            </a:br>
            <a:r>
              <a:rPr lang="nl-NL" altLang="fr-FR" smtClean="0"/>
              <a:t>Fonctionnement Section 9ter de OE</a:t>
            </a:r>
            <a:endParaRPr lang="fr-FR" altLang="fr-FR" sz="3200" b="1" dirty="0" smtClean="0">
              <a:solidFill>
                <a:srgbClr val="990033"/>
              </a:solidFill>
            </a:endParaRPr>
          </a:p>
        </p:txBody>
      </p:sp>
      <p:pic>
        <p:nvPicPr>
          <p:cNvPr id="3" name="Afbeelding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3438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NL" altLang="fr-FR" smtClean="0"/>
              <a:t>Werking Afdeling 9ter van DVZ</a:t>
            </a:r>
            <a:br>
              <a:rPr lang="nl-NL" altLang="fr-FR" smtClean="0"/>
            </a:br>
            <a:r>
              <a:rPr lang="nl-NL" altLang="fr-FR" smtClean="0"/>
              <a:t>Fonctionnement Section 9ter de OE</a:t>
            </a:r>
            <a:endParaRPr lang="fr-FR" altLang="fr-FR" sz="3200" b="1" dirty="0" smtClean="0">
              <a:solidFill>
                <a:srgbClr val="990033"/>
              </a:solidFill>
            </a:endParaRPr>
          </a:p>
        </p:txBody>
      </p:sp>
      <p:pic>
        <p:nvPicPr>
          <p:cNvPr id="3" name="Afbeelding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1981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254000" indent="-187325">
              <a:defRPr/>
            </a:pPr>
            <a:r>
              <a:rPr lang="nl-BE" altLang="fr-FR" sz="2800" smtClean="0">
                <a:solidFill>
                  <a:schemeClr val="bg1"/>
                </a:solidFill>
              </a:rPr>
              <a:t/>
            </a:r>
            <a:br>
              <a:rPr lang="nl-BE" altLang="fr-FR" sz="2800" smtClean="0">
                <a:solidFill>
                  <a:schemeClr val="bg1"/>
                </a:solidFill>
              </a:rPr>
            </a:br>
            <a:r>
              <a:rPr lang="nl-BE" altLang="fr-FR" smtClean="0">
                <a:solidFill>
                  <a:schemeClr val="bg1"/>
                </a:solidFill>
              </a:rPr>
              <a:t/>
            </a:r>
            <a:br>
              <a:rPr lang="nl-BE" altLang="fr-FR" smtClean="0">
                <a:solidFill>
                  <a:schemeClr val="bg1"/>
                </a:solidFill>
              </a:rPr>
            </a:br>
            <a:endParaRPr lang="nl-BE" altLang="fr-FR" dirty="0">
              <a:solidFill>
                <a:schemeClr val="bg1"/>
              </a:solidFill>
            </a:endParaRPr>
          </a:p>
        </p:txBody>
      </p:sp>
      <p:pic>
        <p:nvPicPr>
          <p:cNvPr id="3" name="Afbeelding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3890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NL" altLang="fr-FR" smtClean="0"/>
              <a:t>Werking Afdeling 9ter van DVZ</a:t>
            </a:r>
            <a:br>
              <a:rPr lang="nl-NL" altLang="fr-FR" smtClean="0"/>
            </a:br>
            <a:r>
              <a:rPr lang="nl-NL" altLang="fr-FR" smtClean="0"/>
              <a:t>Fonctionnement Section 9ter de OE</a:t>
            </a:r>
            <a:endParaRPr lang="fr-FR" altLang="fr-FR" sz="3200" b="1" dirty="0" smtClean="0">
              <a:solidFill>
                <a:srgbClr val="990033"/>
              </a:solidFill>
            </a:endParaRPr>
          </a:p>
        </p:txBody>
      </p:sp>
      <p:pic>
        <p:nvPicPr>
          <p:cNvPr id="3" name="Afbeelding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2577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NL" altLang="fr-FR" smtClean="0"/>
              <a:t>Werking Afdeling 9ter van DVZ</a:t>
            </a:r>
            <a:br>
              <a:rPr lang="nl-NL" altLang="fr-FR" smtClean="0"/>
            </a:br>
            <a:r>
              <a:rPr lang="nl-NL" altLang="fr-FR" smtClean="0"/>
              <a:t>Fonctionnement Section 9ter de OE</a:t>
            </a:r>
            <a:endParaRPr lang="fr-FR" altLang="fr-FR" sz="3200" b="1" dirty="0" smtClean="0">
              <a:solidFill>
                <a:srgbClr val="990033"/>
              </a:solidFill>
            </a:endParaRPr>
          </a:p>
        </p:txBody>
      </p:sp>
      <p:pic>
        <p:nvPicPr>
          <p:cNvPr id="3" name="Afbeelding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2531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254000" indent="-187325">
              <a:defRPr/>
            </a:pPr>
            <a:r>
              <a:rPr lang="nl-BE" altLang="fr-FR" sz="2800" smtClean="0">
                <a:solidFill>
                  <a:schemeClr val="bg1"/>
                </a:solidFill>
              </a:rPr>
              <a:t/>
            </a:r>
            <a:br>
              <a:rPr lang="nl-BE" altLang="fr-FR" sz="2800" smtClean="0">
                <a:solidFill>
                  <a:schemeClr val="bg1"/>
                </a:solidFill>
              </a:rPr>
            </a:br>
            <a:r>
              <a:rPr lang="nl-BE" altLang="fr-FR" smtClean="0">
                <a:solidFill>
                  <a:schemeClr val="bg1"/>
                </a:solidFill>
              </a:rPr>
              <a:t/>
            </a:r>
            <a:br>
              <a:rPr lang="nl-BE" altLang="fr-FR" smtClean="0">
                <a:solidFill>
                  <a:schemeClr val="bg1"/>
                </a:solidFill>
              </a:rPr>
            </a:br>
            <a:endParaRPr lang="nl-BE" altLang="fr-FR" dirty="0">
              <a:solidFill>
                <a:schemeClr val="bg1"/>
              </a:solidFill>
            </a:endParaRPr>
          </a:p>
        </p:txBody>
      </p:sp>
      <p:pic>
        <p:nvPicPr>
          <p:cNvPr id="3" name="Afbeelding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0764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3" name="Afbeelding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9295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3" name="Afbeelding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3329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254000" indent="-187325">
              <a:defRPr/>
            </a:pPr>
            <a:r>
              <a:rPr lang="nl-BE" altLang="fr-FR" sz="3600" smtClean="0">
                <a:solidFill>
                  <a:schemeClr val="bg1"/>
                </a:solidFill>
              </a:rPr>
              <a:t>le Médiateur fédéral</a:t>
            </a:r>
            <a:endParaRPr lang="nl-BE" altLang="fr-FR" sz="3600" dirty="0">
              <a:solidFill>
                <a:schemeClr val="bg1"/>
              </a:solidFill>
            </a:endParaRPr>
          </a:p>
        </p:txBody>
      </p:sp>
      <p:pic>
        <p:nvPicPr>
          <p:cNvPr id="3" name="Afbeelding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66518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61</Words>
  <Application>Microsoft Office PowerPoint</Application>
  <PresentationFormat>Affichage à l'écran (4:3)</PresentationFormat>
  <Paragraphs>17</Paragraphs>
  <Slides>19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2" baseType="lpstr">
      <vt:lpstr>Arial</vt:lpstr>
      <vt:lpstr>Calibri</vt:lpstr>
      <vt:lpstr>Kantoorthema</vt:lpstr>
      <vt:lpstr>le Médiateur fédéral</vt:lpstr>
      <vt:lpstr>Werking Afdeling 9ter van DVZ Fonctionnement Section 9ter de OE</vt:lpstr>
      <vt:lpstr>  </vt:lpstr>
      <vt:lpstr>Werking Afdeling 9ter van DVZ Fonctionnement Section 9ter de OE</vt:lpstr>
      <vt:lpstr>Werking Afdeling 9ter van DVZ Fonctionnement Section 9ter de OE</vt:lpstr>
      <vt:lpstr>Werking Afdeling 9ter van DVZ Fonctionnement Section 9ter de OE</vt:lpstr>
      <vt:lpstr>Werking Afdeling 9ter van DVZ Fonctionnement Section 9ter de OE</vt:lpstr>
      <vt:lpstr>  </vt:lpstr>
      <vt:lpstr>Werking Afdeling 9ter van DVZ Fonctionnement Section 9ter de OE</vt:lpstr>
      <vt:lpstr>Werking Afdeling 9ter van DVZ Fonctionnement Section 9ter de OE</vt:lpstr>
      <vt:lpstr>Werking Afdeling 9ter van DVZ Fonctionnement Section 9ter de OE</vt:lpstr>
      <vt:lpstr>Werking Afdeling 9ter van DVZ Fonctionnement Section 9ter de OE</vt:lpstr>
      <vt:lpstr>  </vt:lpstr>
      <vt:lpstr>Werking Afdeling 9ter van DVZ Fonctionnement Section 9ter de OE</vt:lpstr>
      <vt:lpstr>Werking Afdeling 9ter van DVZ Fonctionnement Section 9ter de OE</vt:lpstr>
      <vt:lpstr>  </vt:lpstr>
      <vt:lpstr>Présentation PowerPoint</vt:lpstr>
      <vt:lpstr>Présentation PowerPoint</vt:lpstr>
      <vt:lpstr>le Médiateur fédéral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Médiateur fédéral</dc:title>
  <dc:creator>Vandamme, Bart 1</dc:creator>
  <cp:lastModifiedBy>anne</cp:lastModifiedBy>
  <cp:revision>2</cp:revision>
  <dcterms:created xsi:type="dcterms:W3CDTF">2019-05-22T12:59:30Z</dcterms:created>
  <dcterms:modified xsi:type="dcterms:W3CDTF">2019-05-27T12:48:00Z</dcterms:modified>
</cp:coreProperties>
</file>