
<file path=[Content_Types].xml><?xml version="1.0" encoding="utf-8"?>
<Types xmlns="http://schemas.openxmlformats.org/package/2006/content-types">
  <Default Extension="png" ContentType="image/png"/>
  <Default Extension="jfif" ContentType="image/jpe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7" r:id="rId1"/>
    <p:sldMasterId id="2147483704" r:id="rId2"/>
  </p:sldMasterIdLst>
  <p:notesMasterIdLst>
    <p:notesMasterId r:id="rId12"/>
  </p:notesMasterIdLst>
  <p:handoutMasterIdLst>
    <p:handoutMasterId r:id="rId13"/>
  </p:handoutMasterIdLst>
  <p:sldIdLst>
    <p:sldId id="315" r:id="rId3"/>
    <p:sldId id="317" r:id="rId4"/>
    <p:sldId id="344" r:id="rId5"/>
    <p:sldId id="349" r:id="rId6"/>
    <p:sldId id="324" r:id="rId7"/>
    <p:sldId id="350" r:id="rId8"/>
    <p:sldId id="346" r:id="rId9"/>
    <p:sldId id="351" r:id="rId10"/>
    <p:sldId id="35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728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CA8"/>
    <a:srgbClr val="7EBEDE"/>
    <a:srgbClr val="62B0D7"/>
    <a:srgbClr val="56A3D0"/>
    <a:srgbClr val="4D98CA"/>
    <a:srgbClr val="3C85C0"/>
    <a:srgbClr val="2D75B7"/>
    <a:srgbClr val="2067AF"/>
    <a:srgbClr val="1358A6"/>
    <a:srgbClr val="0A4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05"/>
  </p:normalViewPr>
  <p:slideViewPr>
    <p:cSldViewPr snapToGrid="0" snapToObjects="1" showGuides="1">
      <p:cViewPr varScale="1">
        <p:scale>
          <a:sx n="113" d="100"/>
          <a:sy n="113" d="100"/>
        </p:scale>
        <p:origin x="822" y="114"/>
      </p:cViewPr>
      <p:guideLst>
        <p:guide orient="horz" pos="2183"/>
        <p:guide pos="438"/>
        <p:guide pos="728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108" d="100"/>
          <a:sy n="108" d="100"/>
        </p:scale>
        <p:origin x="44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D1A451-E295-4853-9D91-4D4BCD71CB7C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645CC98A-D921-4617-9EE8-D094C21446C0}">
      <dgm:prSet phldrT="[Texte]"/>
      <dgm:spPr/>
      <dgm:t>
        <a:bodyPr/>
        <a:lstStyle/>
        <a:p>
          <a:r>
            <a:rPr lang="fr-FR" b="1" dirty="0" smtClean="0"/>
            <a:t>J 0 </a:t>
          </a:r>
          <a:r>
            <a:rPr lang="fr-FR" dirty="0" smtClean="0"/>
            <a:t>Réception Facture</a:t>
          </a:r>
        </a:p>
        <a:p>
          <a:r>
            <a:rPr lang="fr-FR" dirty="0" smtClean="0"/>
            <a:t>J-4 Réception Facture par email</a:t>
          </a:r>
          <a:endParaRPr lang="fr-FR" dirty="0"/>
        </a:p>
      </dgm:t>
    </dgm:pt>
    <dgm:pt modelId="{98E7A5C2-D17E-4B9F-AAE7-ACE111CDC78D}" type="parTrans" cxnId="{93D2E2C1-88CF-4F9C-BC38-B57D909AD78A}">
      <dgm:prSet/>
      <dgm:spPr/>
      <dgm:t>
        <a:bodyPr/>
        <a:lstStyle/>
        <a:p>
          <a:endParaRPr lang="fr-FR"/>
        </a:p>
      </dgm:t>
    </dgm:pt>
    <dgm:pt modelId="{72784ABB-311E-411E-8D19-4B1D91082D38}" type="sibTrans" cxnId="{93D2E2C1-88CF-4F9C-BC38-B57D909AD78A}">
      <dgm:prSet/>
      <dgm:spPr/>
      <dgm:t>
        <a:bodyPr/>
        <a:lstStyle/>
        <a:p>
          <a:endParaRPr lang="fr-FR"/>
        </a:p>
      </dgm:t>
    </dgm:pt>
    <dgm:pt modelId="{541E7DE3-549E-4EC6-8D05-F2F14CEBEDF3}">
      <dgm:prSet phldrT="[Texte]"/>
      <dgm:spPr/>
      <dgm:t>
        <a:bodyPr/>
        <a:lstStyle/>
        <a:p>
          <a:r>
            <a:rPr lang="fr-FR" b="1" dirty="0" smtClean="0"/>
            <a:t>J 15 </a:t>
          </a:r>
          <a:r>
            <a:rPr lang="fr-FR" dirty="0" smtClean="0"/>
            <a:t>Échéance Facture </a:t>
          </a:r>
          <a:endParaRPr lang="fr-FR" dirty="0"/>
        </a:p>
      </dgm:t>
    </dgm:pt>
    <dgm:pt modelId="{9D2ECC9B-8611-49F4-B52A-28FD8A674083}" type="parTrans" cxnId="{0A1E0E3E-29D7-4F30-B43C-B1649032F475}">
      <dgm:prSet/>
      <dgm:spPr/>
      <dgm:t>
        <a:bodyPr/>
        <a:lstStyle/>
        <a:p>
          <a:endParaRPr lang="fr-FR"/>
        </a:p>
      </dgm:t>
    </dgm:pt>
    <dgm:pt modelId="{FC3238BE-4DF0-41A6-85DF-1862997C4E6A}" type="sibTrans" cxnId="{0A1E0E3E-29D7-4F30-B43C-B1649032F475}">
      <dgm:prSet/>
      <dgm:spPr/>
      <dgm:t>
        <a:bodyPr/>
        <a:lstStyle/>
        <a:p>
          <a:endParaRPr lang="fr-FR"/>
        </a:p>
      </dgm:t>
    </dgm:pt>
    <dgm:pt modelId="{CCA9D9F6-1306-4B22-83BD-74A753D5EDB2}">
      <dgm:prSet phldrT="[Texte]"/>
      <dgm:spPr/>
      <dgm:t>
        <a:bodyPr/>
        <a:lstStyle/>
        <a:p>
          <a:r>
            <a:rPr lang="fr-FR" b="1" dirty="0" smtClean="0"/>
            <a:t>J 17 Lettre de rappel</a:t>
          </a:r>
        </a:p>
        <a:p>
          <a:r>
            <a:rPr lang="fr-FR" dirty="0" smtClean="0"/>
            <a:t>(sans frais)</a:t>
          </a:r>
          <a:endParaRPr lang="fr-FR" dirty="0"/>
        </a:p>
      </dgm:t>
    </dgm:pt>
    <dgm:pt modelId="{960C06BE-8B8F-4698-BEBE-6E324C92514B}" type="parTrans" cxnId="{B8211777-8D22-4F6B-8AB2-DA0F78F9A414}">
      <dgm:prSet/>
      <dgm:spPr/>
      <dgm:t>
        <a:bodyPr/>
        <a:lstStyle/>
        <a:p>
          <a:endParaRPr lang="fr-FR"/>
        </a:p>
      </dgm:t>
    </dgm:pt>
    <dgm:pt modelId="{E23B509F-2FB6-4AE0-A132-D7F88A4696F5}" type="sibTrans" cxnId="{B8211777-8D22-4F6B-8AB2-DA0F78F9A414}">
      <dgm:prSet/>
      <dgm:spPr/>
      <dgm:t>
        <a:bodyPr/>
        <a:lstStyle/>
        <a:p>
          <a:endParaRPr lang="fr-FR"/>
        </a:p>
      </dgm:t>
    </dgm:pt>
    <dgm:pt modelId="{95114186-AFD0-41B8-B404-D376A9D67C09}">
      <dgm:prSet phldrT="[Texte]"/>
      <dgm:spPr/>
      <dgm:t>
        <a:bodyPr/>
        <a:lstStyle/>
        <a:p>
          <a:pPr lvl="0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b="1" dirty="0" smtClean="0"/>
            <a:t>J 47  Lettre de r</a:t>
          </a:r>
          <a:r>
            <a:rPr lang="fr-FR" dirty="0" smtClean="0"/>
            <a:t>appel 2</a:t>
          </a:r>
        </a:p>
        <a:p>
          <a:pPr lvl="0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dirty="0" smtClean="0"/>
            <a:t>(sans frais) </a:t>
          </a:r>
        </a:p>
        <a:p>
          <a:pPr lvl="0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dirty="0" smtClean="0"/>
        </a:p>
      </dgm:t>
    </dgm:pt>
    <dgm:pt modelId="{C9627EB9-FBA5-4420-B89B-FD23DBE68109}" type="parTrans" cxnId="{89E06DDF-5FA1-42BB-BC8B-7F37164D8FCE}">
      <dgm:prSet/>
      <dgm:spPr/>
      <dgm:t>
        <a:bodyPr/>
        <a:lstStyle/>
        <a:p>
          <a:endParaRPr lang="fr-FR"/>
        </a:p>
      </dgm:t>
    </dgm:pt>
    <dgm:pt modelId="{1CFF000D-119B-48C3-9222-9EBBF3B2DF1D}" type="sibTrans" cxnId="{89E06DDF-5FA1-42BB-BC8B-7F37164D8FCE}">
      <dgm:prSet/>
      <dgm:spPr/>
      <dgm:t>
        <a:bodyPr/>
        <a:lstStyle/>
        <a:p>
          <a:endParaRPr lang="fr-FR"/>
        </a:p>
      </dgm:t>
    </dgm:pt>
    <dgm:pt modelId="{891312EF-D3FD-4AAF-B38B-F2208FF46079}">
      <dgm:prSet phldrT="[Texte]"/>
      <dgm:spPr/>
      <dgm:t>
        <a:bodyPr/>
        <a:lstStyle/>
        <a:p>
          <a:r>
            <a:rPr lang="fr-FR" b="1" dirty="0" smtClean="0"/>
            <a:t>J </a:t>
          </a:r>
          <a:r>
            <a:rPr lang="fr-FR" b="1" dirty="0" smtClean="0"/>
            <a:t>77 </a:t>
          </a:r>
          <a:r>
            <a:rPr lang="fr-FR" dirty="0" smtClean="0"/>
            <a:t>Envoi Huissier – Procédure amiable</a:t>
          </a:r>
          <a:br>
            <a:rPr lang="fr-FR" dirty="0" smtClean="0"/>
          </a:br>
          <a:r>
            <a:rPr lang="fr-FR" dirty="0" smtClean="0"/>
            <a:t>(20 € indemnités)</a:t>
          </a:r>
          <a:endParaRPr lang="fr-FR" dirty="0"/>
        </a:p>
      </dgm:t>
    </dgm:pt>
    <dgm:pt modelId="{266E0321-793F-4EE3-BB43-22ABF215B39F}" type="parTrans" cxnId="{17826192-2106-4C2F-9640-424822719FC9}">
      <dgm:prSet/>
      <dgm:spPr/>
      <dgm:t>
        <a:bodyPr/>
        <a:lstStyle/>
        <a:p>
          <a:endParaRPr lang="fr-FR"/>
        </a:p>
      </dgm:t>
    </dgm:pt>
    <dgm:pt modelId="{036B1359-C1F2-4B24-8BBB-71D928AB8BC6}" type="sibTrans" cxnId="{17826192-2106-4C2F-9640-424822719FC9}">
      <dgm:prSet/>
      <dgm:spPr/>
      <dgm:t>
        <a:bodyPr/>
        <a:lstStyle/>
        <a:p>
          <a:endParaRPr lang="fr-FR"/>
        </a:p>
      </dgm:t>
    </dgm:pt>
    <dgm:pt modelId="{1CB4895B-8056-4B39-B1F9-D2576F1B0C51}">
      <dgm:prSet phldrT="[Texte]"/>
      <dgm:spPr/>
      <dgm:t>
        <a:bodyPr/>
        <a:lstStyle/>
        <a:p>
          <a:r>
            <a:rPr lang="fr-FR" dirty="0" smtClean="0"/>
            <a:t> &gt; </a:t>
          </a:r>
          <a:r>
            <a:rPr lang="fr-FR" dirty="0" smtClean="0"/>
            <a:t>70 € - Procédure judiciaire</a:t>
          </a:r>
          <a:br>
            <a:rPr lang="fr-FR" dirty="0" smtClean="0"/>
          </a:br>
          <a:r>
            <a:rPr lang="fr-FR" dirty="0" smtClean="0"/>
            <a:t>(frais légaux</a:t>
          </a:r>
          <a:r>
            <a:rPr lang="fr-FR" dirty="0" smtClean="0"/>
            <a:t>)</a:t>
          </a:r>
        </a:p>
        <a:p>
          <a:endParaRPr lang="fr-FR" dirty="0" smtClean="0"/>
        </a:p>
        <a:p>
          <a:endParaRPr lang="fr-FR" dirty="0" smtClean="0"/>
        </a:p>
      </dgm:t>
    </dgm:pt>
    <dgm:pt modelId="{033E5309-12FB-416C-B4BF-AE65C67A16BF}" type="parTrans" cxnId="{39DA34E2-E071-4080-AF55-12EAD1D7BFFE}">
      <dgm:prSet/>
      <dgm:spPr/>
      <dgm:t>
        <a:bodyPr/>
        <a:lstStyle/>
        <a:p>
          <a:endParaRPr lang="fr-FR"/>
        </a:p>
      </dgm:t>
    </dgm:pt>
    <dgm:pt modelId="{7D396528-E734-4981-A37E-C4C458770923}" type="sibTrans" cxnId="{39DA34E2-E071-4080-AF55-12EAD1D7BFFE}">
      <dgm:prSet/>
      <dgm:spPr/>
      <dgm:t>
        <a:bodyPr/>
        <a:lstStyle/>
        <a:p>
          <a:endParaRPr lang="fr-FR"/>
        </a:p>
      </dgm:t>
    </dgm:pt>
    <dgm:pt modelId="{42174B9A-A81E-4B4A-8392-4044C81B509D}" type="pres">
      <dgm:prSet presAssocID="{46D1A451-E295-4853-9D91-4D4BCD71CB7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228638CE-1A6F-4DD9-8A42-516A547BFC92}" type="pres">
      <dgm:prSet presAssocID="{645CC98A-D921-4617-9EE8-D094C21446C0}" presName="composite" presStyleCnt="0"/>
      <dgm:spPr/>
    </dgm:pt>
    <dgm:pt modelId="{41F79BC8-58FF-4ABF-B059-A7D6A29EAB5C}" type="pres">
      <dgm:prSet presAssocID="{645CC98A-D921-4617-9EE8-D094C21446C0}" presName="LShape" presStyleLbl="alignNode1" presStyleIdx="0" presStyleCnt="11"/>
      <dgm:spPr/>
    </dgm:pt>
    <dgm:pt modelId="{A9A3C40C-4661-4141-85FE-DE8D47AF8509}" type="pres">
      <dgm:prSet presAssocID="{645CC98A-D921-4617-9EE8-D094C21446C0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08E4DD5-7618-4D4A-940C-EE568AD18A6A}" type="pres">
      <dgm:prSet presAssocID="{645CC98A-D921-4617-9EE8-D094C21446C0}" presName="Triangle" presStyleLbl="alignNode1" presStyleIdx="1" presStyleCnt="11"/>
      <dgm:spPr/>
    </dgm:pt>
    <dgm:pt modelId="{3CE6482C-8028-4EB5-816E-A8734BAA00A8}" type="pres">
      <dgm:prSet presAssocID="{72784ABB-311E-411E-8D19-4B1D91082D38}" presName="sibTrans" presStyleCnt="0"/>
      <dgm:spPr/>
    </dgm:pt>
    <dgm:pt modelId="{C615F1AE-FC05-438E-BBAC-04BB65037300}" type="pres">
      <dgm:prSet presAssocID="{72784ABB-311E-411E-8D19-4B1D91082D38}" presName="space" presStyleCnt="0"/>
      <dgm:spPr/>
    </dgm:pt>
    <dgm:pt modelId="{24A8671F-846D-424C-B13F-4EDA423FAA80}" type="pres">
      <dgm:prSet presAssocID="{541E7DE3-549E-4EC6-8D05-F2F14CEBEDF3}" presName="composite" presStyleCnt="0"/>
      <dgm:spPr/>
    </dgm:pt>
    <dgm:pt modelId="{039EE04C-51AB-4615-936A-B632B630A413}" type="pres">
      <dgm:prSet presAssocID="{541E7DE3-549E-4EC6-8D05-F2F14CEBEDF3}" presName="LShape" presStyleLbl="alignNode1" presStyleIdx="2" presStyleCnt="11"/>
      <dgm:spPr/>
    </dgm:pt>
    <dgm:pt modelId="{3904902E-84FC-46A7-B826-35A2E5A5A043}" type="pres">
      <dgm:prSet presAssocID="{541E7DE3-549E-4EC6-8D05-F2F14CEBEDF3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563658-B0FB-45EF-B255-149D22A5F049}" type="pres">
      <dgm:prSet presAssocID="{541E7DE3-549E-4EC6-8D05-F2F14CEBEDF3}" presName="Triangle" presStyleLbl="alignNode1" presStyleIdx="3" presStyleCnt="11"/>
      <dgm:spPr/>
    </dgm:pt>
    <dgm:pt modelId="{2CD76BF9-5FFA-4779-9C3F-01EFD180BE28}" type="pres">
      <dgm:prSet presAssocID="{FC3238BE-4DF0-41A6-85DF-1862997C4E6A}" presName="sibTrans" presStyleCnt="0"/>
      <dgm:spPr/>
    </dgm:pt>
    <dgm:pt modelId="{C86F7A0C-698C-40BA-9C26-BC17B3E75C36}" type="pres">
      <dgm:prSet presAssocID="{FC3238BE-4DF0-41A6-85DF-1862997C4E6A}" presName="space" presStyleCnt="0"/>
      <dgm:spPr/>
    </dgm:pt>
    <dgm:pt modelId="{E788C367-9A45-4127-8222-A8B5EB566B0A}" type="pres">
      <dgm:prSet presAssocID="{CCA9D9F6-1306-4B22-83BD-74A753D5EDB2}" presName="composite" presStyleCnt="0"/>
      <dgm:spPr/>
    </dgm:pt>
    <dgm:pt modelId="{910CC995-B996-41FF-B073-EA38A678C6AB}" type="pres">
      <dgm:prSet presAssocID="{CCA9D9F6-1306-4B22-83BD-74A753D5EDB2}" presName="LShape" presStyleLbl="alignNode1" presStyleIdx="4" presStyleCnt="11"/>
      <dgm:spPr/>
    </dgm:pt>
    <dgm:pt modelId="{47F10F11-DB58-4D21-A3BE-3470327BFB07}" type="pres">
      <dgm:prSet presAssocID="{CCA9D9F6-1306-4B22-83BD-74A753D5EDB2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2499F05-8310-41F1-9553-D1A60A2CD534}" type="pres">
      <dgm:prSet presAssocID="{CCA9D9F6-1306-4B22-83BD-74A753D5EDB2}" presName="Triangle" presStyleLbl="alignNode1" presStyleIdx="5" presStyleCnt="11"/>
      <dgm:spPr/>
    </dgm:pt>
    <dgm:pt modelId="{4AA905E3-D51E-4630-B9D8-6553B8E04236}" type="pres">
      <dgm:prSet presAssocID="{E23B509F-2FB6-4AE0-A132-D7F88A4696F5}" presName="sibTrans" presStyleCnt="0"/>
      <dgm:spPr/>
    </dgm:pt>
    <dgm:pt modelId="{4FF6F3CB-0400-4731-A69E-53CA255CB809}" type="pres">
      <dgm:prSet presAssocID="{E23B509F-2FB6-4AE0-A132-D7F88A4696F5}" presName="space" presStyleCnt="0"/>
      <dgm:spPr/>
    </dgm:pt>
    <dgm:pt modelId="{9B7EEBF5-8B30-4CFE-B744-F5E02F1D57E3}" type="pres">
      <dgm:prSet presAssocID="{95114186-AFD0-41B8-B404-D376A9D67C09}" presName="composite" presStyleCnt="0"/>
      <dgm:spPr/>
    </dgm:pt>
    <dgm:pt modelId="{020C5F8C-06EE-44B6-8F1F-80D5AC08A12A}" type="pres">
      <dgm:prSet presAssocID="{95114186-AFD0-41B8-B404-D376A9D67C09}" presName="LShape" presStyleLbl="alignNode1" presStyleIdx="6" presStyleCnt="11" custLinFactNeighborX="2423" custLinFactNeighborY="-1344"/>
      <dgm:spPr/>
    </dgm:pt>
    <dgm:pt modelId="{E460C997-6C48-4D65-AFA6-C1985E42327B}" type="pres">
      <dgm:prSet presAssocID="{95114186-AFD0-41B8-B404-D376A9D67C09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8ADA6A9-8993-4AE1-A93B-4D4A0B5D1929}" type="pres">
      <dgm:prSet presAssocID="{95114186-AFD0-41B8-B404-D376A9D67C09}" presName="Triangle" presStyleLbl="alignNode1" presStyleIdx="7" presStyleCnt="11"/>
      <dgm:spPr/>
    </dgm:pt>
    <dgm:pt modelId="{E7F81851-9DE5-44D6-987D-104A7C4E83EC}" type="pres">
      <dgm:prSet presAssocID="{1CFF000D-119B-48C3-9222-9EBBF3B2DF1D}" presName="sibTrans" presStyleCnt="0"/>
      <dgm:spPr/>
    </dgm:pt>
    <dgm:pt modelId="{F0BD2BBA-F392-4C09-AA26-5EBCAF1A85E7}" type="pres">
      <dgm:prSet presAssocID="{1CFF000D-119B-48C3-9222-9EBBF3B2DF1D}" presName="space" presStyleCnt="0"/>
      <dgm:spPr/>
    </dgm:pt>
    <dgm:pt modelId="{69094CA5-D28F-43E5-888C-D8E7B7E89E71}" type="pres">
      <dgm:prSet presAssocID="{891312EF-D3FD-4AAF-B38B-F2208FF46079}" presName="composite" presStyleCnt="0"/>
      <dgm:spPr/>
    </dgm:pt>
    <dgm:pt modelId="{C0E03BF0-5386-4B1D-97B7-E42E46769647}" type="pres">
      <dgm:prSet presAssocID="{891312EF-D3FD-4AAF-B38B-F2208FF46079}" presName="LShape" presStyleLbl="alignNode1" presStyleIdx="8" presStyleCnt="11"/>
      <dgm:spPr/>
    </dgm:pt>
    <dgm:pt modelId="{02C27459-863A-4155-8919-62A8AC8A063E}" type="pres">
      <dgm:prSet presAssocID="{891312EF-D3FD-4AAF-B38B-F2208FF46079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BCBBC7-BBFA-4988-BAF5-ABE0180E25D8}" type="pres">
      <dgm:prSet presAssocID="{891312EF-D3FD-4AAF-B38B-F2208FF46079}" presName="Triangle" presStyleLbl="alignNode1" presStyleIdx="9" presStyleCnt="11"/>
      <dgm:spPr/>
    </dgm:pt>
    <dgm:pt modelId="{5620B7F7-A4B2-4604-BFF9-D7765A8033C5}" type="pres">
      <dgm:prSet presAssocID="{036B1359-C1F2-4B24-8BBB-71D928AB8BC6}" presName="sibTrans" presStyleCnt="0"/>
      <dgm:spPr/>
    </dgm:pt>
    <dgm:pt modelId="{31EB193C-3879-4B7D-8827-2F4D078741D4}" type="pres">
      <dgm:prSet presAssocID="{036B1359-C1F2-4B24-8BBB-71D928AB8BC6}" presName="space" presStyleCnt="0"/>
      <dgm:spPr/>
    </dgm:pt>
    <dgm:pt modelId="{A07FBADA-8BBC-482C-8A41-3D64355FE08A}" type="pres">
      <dgm:prSet presAssocID="{1CB4895B-8056-4B39-B1F9-D2576F1B0C51}" presName="composite" presStyleCnt="0"/>
      <dgm:spPr/>
    </dgm:pt>
    <dgm:pt modelId="{B5CEA91B-4077-4465-A24D-456E05F5B894}" type="pres">
      <dgm:prSet presAssocID="{1CB4895B-8056-4B39-B1F9-D2576F1B0C51}" presName="LShape" presStyleLbl="alignNode1" presStyleIdx="10" presStyleCnt="11"/>
      <dgm:spPr/>
    </dgm:pt>
    <dgm:pt modelId="{D08727D6-F166-4F4F-8CEC-D7967A2B1976}" type="pres">
      <dgm:prSet presAssocID="{1CB4895B-8056-4B39-B1F9-D2576F1B0C51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7826192-2106-4C2F-9640-424822719FC9}" srcId="{46D1A451-E295-4853-9D91-4D4BCD71CB7C}" destId="{891312EF-D3FD-4AAF-B38B-F2208FF46079}" srcOrd="4" destOrd="0" parTransId="{266E0321-793F-4EE3-BB43-22ABF215B39F}" sibTransId="{036B1359-C1F2-4B24-8BBB-71D928AB8BC6}"/>
    <dgm:cxn modelId="{B8211777-8D22-4F6B-8AB2-DA0F78F9A414}" srcId="{46D1A451-E295-4853-9D91-4D4BCD71CB7C}" destId="{CCA9D9F6-1306-4B22-83BD-74A753D5EDB2}" srcOrd="2" destOrd="0" parTransId="{960C06BE-8B8F-4698-BEBE-6E324C92514B}" sibTransId="{E23B509F-2FB6-4AE0-A132-D7F88A4696F5}"/>
    <dgm:cxn modelId="{D5EA4241-9B45-42A0-9983-81BAB2415733}" type="presOf" srcId="{541E7DE3-549E-4EC6-8D05-F2F14CEBEDF3}" destId="{3904902E-84FC-46A7-B826-35A2E5A5A043}" srcOrd="0" destOrd="0" presId="urn:microsoft.com/office/officeart/2009/3/layout/StepUpProcess"/>
    <dgm:cxn modelId="{DECD0EC3-6500-42B6-93E3-9D199B6B1A40}" type="presOf" srcId="{891312EF-D3FD-4AAF-B38B-F2208FF46079}" destId="{02C27459-863A-4155-8919-62A8AC8A063E}" srcOrd="0" destOrd="0" presId="urn:microsoft.com/office/officeart/2009/3/layout/StepUpProcess"/>
    <dgm:cxn modelId="{AC9CF688-5E76-47A6-9F73-C7D2119A07FC}" type="presOf" srcId="{95114186-AFD0-41B8-B404-D376A9D67C09}" destId="{E460C997-6C48-4D65-AFA6-C1985E42327B}" srcOrd="0" destOrd="0" presId="urn:microsoft.com/office/officeart/2009/3/layout/StepUpProcess"/>
    <dgm:cxn modelId="{8D465EDC-469E-4670-8701-7E9B6A219706}" type="presOf" srcId="{645CC98A-D921-4617-9EE8-D094C21446C0}" destId="{A9A3C40C-4661-4141-85FE-DE8D47AF8509}" srcOrd="0" destOrd="0" presId="urn:microsoft.com/office/officeart/2009/3/layout/StepUpProcess"/>
    <dgm:cxn modelId="{89E06DDF-5FA1-42BB-BC8B-7F37164D8FCE}" srcId="{46D1A451-E295-4853-9D91-4D4BCD71CB7C}" destId="{95114186-AFD0-41B8-B404-D376A9D67C09}" srcOrd="3" destOrd="0" parTransId="{C9627EB9-FBA5-4420-B89B-FD23DBE68109}" sibTransId="{1CFF000D-119B-48C3-9222-9EBBF3B2DF1D}"/>
    <dgm:cxn modelId="{93D2E2C1-88CF-4F9C-BC38-B57D909AD78A}" srcId="{46D1A451-E295-4853-9D91-4D4BCD71CB7C}" destId="{645CC98A-D921-4617-9EE8-D094C21446C0}" srcOrd="0" destOrd="0" parTransId="{98E7A5C2-D17E-4B9F-AAE7-ACE111CDC78D}" sibTransId="{72784ABB-311E-411E-8D19-4B1D91082D38}"/>
    <dgm:cxn modelId="{52469E54-1BC1-4FE7-A3B8-62F61F8C76F3}" type="presOf" srcId="{1CB4895B-8056-4B39-B1F9-D2576F1B0C51}" destId="{D08727D6-F166-4F4F-8CEC-D7967A2B1976}" srcOrd="0" destOrd="0" presId="urn:microsoft.com/office/officeart/2009/3/layout/StepUpProcess"/>
    <dgm:cxn modelId="{39DA34E2-E071-4080-AF55-12EAD1D7BFFE}" srcId="{46D1A451-E295-4853-9D91-4D4BCD71CB7C}" destId="{1CB4895B-8056-4B39-B1F9-D2576F1B0C51}" srcOrd="5" destOrd="0" parTransId="{033E5309-12FB-416C-B4BF-AE65C67A16BF}" sibTransId="{7D396528-E734-4981-A37E-C4C458770923}"/>
    <dgm:cxn modelId="{0A1E0E3E-29D7-4F30-B43C-B1649032F475}" srcId="{46D1A451-E295-4853-9D91-4D4BCD71CB7C}" destId="{541E7DE3-549E-4EC6-8D05-F2F14CEBEDF3}" srcOrd="1" destOrd="0" parTransId="{9D2ECC9B-8611-49F4-B52A-28FD8A674083}" sibTransId="{FC3238BE-4DF0-41A6-85DF-1862997C4E6A}"/>
    <dgm:cxn modelId="{DDEA2301-3146-4ED2-910E-84BB3198AEFA}" type="presOf" srcId="{CCA9D9F6-1306-4B22-83BD-74A753D5EDB2}" destId="{47F10F11-DB58-4D21-A3BE-3470327BFB07}" srcOrd="0" destOrd="0" presId="urn:microsoft.com/office/officeart/2009/3/layout/StepUpProcess"/>
    <dgm:cxn modelId="{9C3FBCFD-E930-4DB1-BC75-120259163AD3}" type="presOf" srcId="{46D1A451-E295-4853-9D91-4D4BCD71CB7C}" destId="{42174B9A-A81E-4B4A-8392-4044C81B509D}" srcOrd="0" destOrd="0" presId="urn:microsoft.com/office/officeart/2009/3/layout/StepUpProcess"/>
    <dgm:cxn modelId="{AC8A8513-BD8E-4452-BDDA-11B8CF4BE80E}" type="presParOf" srcId="{42174B9A-A81E-4B4A-8392-4044C81B509D}" destId="{228638CE-1A6F-4DD9-8A42-516A547BFC92}" srcOrd="0" destOrd="0" presId="urn:microsoft.com/office/officeart/2009/3/layout/StepUpProcess"/>
    <dgm:cxn modelId="{E750FD5C-3897-4F9C-934B-534C7DEFAF27}" type="presParOf" srcId="{228638CE-1A6F-4DD9-8A42-516A547BFC92}" destId="{41F79BC8-58FF-4ABF-B059-A7D6A29EAB5C}" srcOrd="0" destOrd="0" presId="urn:microsoft.com/office/officeart/2009/3/layout/StepUpProcess"/>
    <dgm:cxn modelId="{B781B7DA-91B7-4ECB-96D3-ADC594DBFFD3}" type="presParOf" srcId="{228638CE-1A6F-4DD9-8A42-516A547BFC92}" destId="{A9A3C40C-4661-4141-85FE-DE8D47AF8509}" srcOrd="1" destOrd="0" presId="urn:microsoft.com/office/officeart/2009/3/layout/StepUpProcess"/>
    <dgm:cxn modelId="{B8DC6DE4-372B-4BD6-8E9B-DF92FDBC2BFE}" type="presParOf" srcId="{228638CE-1A6F-4DD9-8A42-516A547BFC92}" destId="{208E4DD5-7618-4D4A-940C-EE568AD18A6A}" srcOrd="2" destOrd="0" presId="urn:microsoft.com/office/officeart/2009/3/layout/StepUpProcess"/>
    <dgm:cxn modelId="{3625F48D-4897-47F8-8B98-D28CF57C83E2}" type="presParOf" srcId="{42174B9A-A81E-4B4A-8392-4044C81B509D}" destId="{3CE6482C-8028-4EB5-816E-A8734BAA00A8}" srcOrd="1" destOrd="0" presId="urn:microsoft.com/office/officeart/2009/3/layout/StepUpProcess"/>
    <dgm:cxn modelId="{8350FC52-65A0-4B07-98B8-C1E583C09427}" type="presParOf" srcId="{3CE6482C-8028-4EB5-816E-A8734BAA00A8}" destId="{C615F1AE-FC05-438E-BBAC-04BB65037300}" srcOrd="0" destOrd="0" presId="urn:microsoft.com/office/officeart/2009/3/layout/StepUpProcess"/>
    <dgm:cxn modelId="{8B271178-C080-45C5-998B-DBC16329F61D}" type="presParOf" srcId="{42174B9A-A81E-4B4A-8392-4044C81B509D}" destId="{24A8671F-846D-424C-B13F-4EDA423FAA80}" srcOrd="2" destOrd="0" presId="urn:microsoft.com/office/officeart/2009/3/layout/StepUpProcess"/>
    <dgm:cxn modelId="{E39935EE-9B21-46EE-A010-99FF1A8F796D}" type="presParOf" srcId="{24A8671F-846D-424C-B13F-4EDA423FAA80}" destId="{039EE04C-51AB-4615-936A-B632B630A413}" srcOrd="0" destOrd="0" presId="urn:microsoft.com/office/officeart/2009/3/layout/StepUpProcess"/>
    <dgm:cxn modelId="{44EBCA98-3386-41FF-A631-909A408AB336}" type="presParOf" srcId="{24A8671F-846D-424C-B13F-4EDA423FAA80}" destId="{3904902E-84FC-46A7-B826-35A2E5A5A043}" srcOrd="1" destOrd="0" presId="urn:microsoft.com/office/officeart/2009/3/layout/StepUpProcess"/>
    <dgm:cxn modelId="{D1D36FC9-C7F7-4690-80EF-65B5E0DDC5F0}" type="presParOf" srcId="{24A8671F-846D-424C-B13F-4EDA423FAA80}" destId="{63563658-B0FB-45EF-B255-149D22A5F049}" srcOrd="2" destOrd="0" presId="urn:microsoft.com/office/officeart/2009/3/layout/StepUpProcess"/>
    <dgm:cxn modelId="{5633500F-333E-450D-ACA0-FCE807F138C4}" type="presParOf" srcId="{42174B9A-A81E-4B4A-8392-4044C81B509D}" destId="{2CD76BF9-5FFA-4779-9C3F-01EFD180BE28}" srcOrd="3" destOrd="0" presId="urn:microsoft.com/office/officeart/2009/3/layout/StepUpProcess"/>
    <dgm:cxn modelId="{9F153918-646F-46B2-8CEE-4EC69F53CBB4}" type="presParOf" srcId="{2CD76BF9-5FFA-4779-9C3F-01EFD180BE28}" destId="{C86F7A0C-698C-40BA-9C26-BC17B3E75C36}" srcOrd="0" destOrd="0" presId="urn:microsoft.com/office/officeart/2009/3/layout/StepUpProcess"/>
    <dgm:cxn modelId="{0217E228-A990-488E-B775-4ED55ED10E5F}" type="presParOf" srcId="{42174B9A-A81E-4B4A-8392-4044C81B509D}" destId="{E788C367-9A45-4127-8222-A8B5EB566B0A}" srcOrd="4" destOrd="0" presId="urn:microsoft.com/office/officeart/2009/3/layout/StepUpProcess"/>
    <dgm:cxn modelId="{ABD0A0C3-3E66-48FA-97A7-4904A9B036F0}" type="presParOf" srcId="{E788C367-9A45-4127-8222-A8B5EB566B0A}" destId="{910CC995-B996-41FF-B073-EA38A678C6AB}" srcOrd="0" destOrd="0" presId="urn:microsoft.com/office/officeart/2009/3/layout/StepUpProcess"/>
    <dgm:cxn modelId="{0531597B-A318-4DF4-82CB-72169131BE4A}" type="presParOf" srcId="{E788C367-9A45-4127-8222-A8B5EB566B0A}" destId="{47F10F11-DB58-4D21-A3BE-3470327BFB07}" srcOrd="1" destOrd="0" presId="urn:microsoft.com/office/officeart/2009/3/layout/StepUpProcess"/>
    <dgm:cxn modelId="{9C18DA71-E159-440E-8F30-6D51897EEB5A}" type="presParOf" srcId="{E788C367-9A45-4127-8222-A8B5EB566B0A}" destId="{E2499F05-8310-41F1-9553-D1A60A2CD534}" srcOrd="2" destOrd="0" presId="urn:microsoft.com/office/officeart/2009/3/layout/StepUpProcess"/>
    <dgm:cxn modelId="{8BA65EA6-08C3-49DF-9809-CC4F5970DE8E}" type="presParOf" srcId="{42174B9A-A81E-4B4A-8392-4044C81B509D}" destId="{4AA905E3-D51E-4630-B9D8-6553B8E04236}" srcOrd="5" destOrd="0" presId="urn:microsoft.com/office/officeart/2009/3/layout/StepUpProcess"/>
    <dgm:cxn modelId="{E96D3EE4-2E01-4B6A-8131-680B82B318C7}" type="presParOf" srcId="{4AA905E3-D51E-4630-B9D8-6553B8E04236}" destId="{4FF6F3CB-0400-4731-A69E-53CA255CB809}" srcOrd="0" destOrd="0" presId="urn:microsoft.com/office/officeart/2009/3/layout/StepUpProcess"/>
    <dgm:cxn modelId="{045B5FA9-89CB-4D1C-85D4-D25EA25AC206}" type="presParOf" srcId="{42174B9A-A81E-4B4A-8392-4044C81B509D}" destId="{9B7EEBF5-8B30-4CFE-B744-F5E02F1D57E3}" srcOrd="6" destOrd="0" presId="urn:microsoft.com/office/officeart/2009/3/layout/StepUpProcess"/>
    <dgm:cxn modelId="{FA380062-82F8-4038-ABB1-A912CF0E391C}" type="presParOf" srcId="{9B7EEBF5-8B30-4CFE-B744-F5E02F1D57E3}" destId="{020C5F8C-06EE-44B6-8F1F-80D5AC08A12A}" srcOrd="0" destOrd="0" presId="urn:microsoft.com/office/officeart/2009/3/layout/StepUpProcess"/>
    <dgm:cxn modelId="{2BDD2553-9F1C-4E23-ABAF-85CD8CA9099B}" type="presParOf" srcId="{9B7EEBF5-8B30-4CFE-B744-F5E02F1D57E3}" destId="{E460C997-6C48-4D65-AFA6-C1985E42327B}" srcOrd="1" destOrd="0" presId="urn:microsoft.com/office/officeart/2009/3/layout/StepUpProcess"/>
    <dgm:cxn modelId="{2D62DF9E-ACCB-42EC-A425-531CE3285C6A}" type="presParOf" srcId="{9B7EEBF5-8B30-4CFE-B744-F5E02F1D57E3}" destId="{B8ADA6A9-8993-4AE1-A93B-4D4A0B5D1929}" srcOrd="2" destOrd="0" presId="urn:microsoft.com/office/officeart/2009/3/layout/StepUpProcess"/>
    <dgm:cxn modelId="{BEE2FDF0-9494-4988-B1E7-477713858158}" type="presParOf" srcId="{42174B9A-A81E-4B4A-8392-4044C81B509D}" destId="{E7F81851-9DE5-44D6-987D-104A7C4E83EC}" srcOrd="7" destOrd="0" presId="urn:microsoft.com/office/officeart/2009/3/layout/StepUpProcess"/>
    <dgm:cxn modelId="{F852E22C-000F-4E34-9F2E-EA156DA6EB5D}" type="presParOf" srcId="{E7F81851-9DE5-44D6-987D-104A7C4E83EC}" destId="{F0BD2BBA-F392-4C09-AA26-5EBCAF1A85E7}" srcOrd="0" destOrd="0" presId="urn:microsoft.com/office/officeart/2009/3/layout/StepUpProcess"/>
    <dgm:cxn modelId="{AA176971-B8BB-4E18-8A61-405202ED8068}" type="presParOf" srcId="{42174B9A-A81E-4B4A-8392-4044C81B509D}" destId="{69094CA5-D28F-43E5-888C-D8E7B7E89E71}" srcOrd="8" destOrd="0" presId="urn:microsoft.com/office/officeart/2009/3/layout/StepUpProcess"/>
    <dgm:cxn modelId="{AFE5F312-8C4C-4E8C-AD59-491A8BB51C37}" type="presParOf" srcId="{69094CA5-D28F-43E5-888C-D8E7B7E89E71}" destId="{C0E03BF0-5386-4B1D-97B7-E42E46769647}" srcOrd="0" destOrd="0" presId="urn:microsoft.com/office/officeart/2009/3/layout/StepUpProcess"/>
    <dgm:cxn modelId="{412E8A8E-AEAC-4513-9FE8-DCCEC18CA5E9}" type="presParOf" srcId="{69094CA5-D28F-43E5-888C-D8E7B7E89E71}" destId="{02C27459-863A-4155-8919-62A8AC8A063E}" srcOrd="1" destOrd="0" presId="urn:microsoft.com/office/officeart/2009/3/layout/StepUpProcess"/>
    <dgm:cxn modelId="{C6811461-99BE-4F5A-B75B-6FF9767135AF}" type="presParOf" srcId="{69094CA5-D28F-43E5-888C-D8E7B7E89E71}" destId="{99BCBBC7-BBFA-4988-BAF5-ABE0180E25D8}" srcOrd="2" destOrd="0" presId="urn:microsoft.com/office/officeart/2009/3/layout/StepUpProcess"/>
    <dgm:cxn modelId="{7C018339-5E89-455D-A36B-5C827D91C0AE}" type="presParOf" srcId="{42174B9A-A81E-4B4A-8392-4044C81B509D}" destId="{5620B7F7-A4B2-4604-BFF9-D7765A8033C5}" srcOrd="9" destOrd="0" presId="urn:microsoft.com/office/officeart/2009/3/layout/StepUpProcess"/>
    <dgm:cxn modelId="{90187D61-9ADD-43F2-92D6-1B0A50631C71}" type="presParOf" srcId="{5620B7F7-A4B2-4604-BFF9-D7765A8033C5}" destId="{31EB193C-3879-4B7D-8827-2F4D078741D4}" srcOrd="0" destOrd="0" presId="urn:microsoft.com/office/officeart/2009/3/layout/StepUpProcess"/>
    <dgm:cxn modelId="{BB39A9B8-4761-446E-935D-867926700A46}" type="presParOf" srcId="{42174B9A-A81E-4B4A-8392-4044C81B509D}" destId="{A07FBADA-8BBC-482C-8A41-3D64355FE08A}" srcOrd="10" destOrd="0" presId="urn:microsoft.com/office/officeart/2009/3/layout/StepUpProcess"/>
    <dgm:cxn modelId="{1A7FBCA9-8EF4-4644-A715-0299B679F41B}" type="presParOf" srcId="{A07FBADA-8BBC-482C-8A41-3D64355FE08A}" destId="{B5CEA91B-4077-4465-A24D-456E05F5B894}" srcOrd="0" destOrd="0" presId="urn:microsoft.com/office/officeart/2009/3/layout/StepUpProcess"/>
    <dgm:cxn modelId="{9D20A463-D39C-47B8-8E08-9681932C552F}" type="presParOf" srcId="{A07FBADA-8BBC-482C-8A41-3D64355FE08A}" destId="{D08727D6-F166-4F4F-8CEC-D7967A2B197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F79BC8-58FF-4ABF-B059-A7D6A29EAB5C}">
      <dsp:nvSpPr>
        <dsp:cNvPr id="0" name=""/>
        <dsp:cNvSpPr/>
      </dsp:nvSpPr>
      <dsp:spPr>
        <a:xfrm rot="5400000">
          <a:off x="230611" y="2076023"/>
          <a:ext cx="680421" cy="113220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3C40C-4661-4141-85FE-DE8D47AF8509}">
      <dsp:nvSpPr>
        <dsp:cNvPr id="0" name=""/>
        <dsp:cNvSpPr/>
      </dsp:nvSpPr>
      <dsp:spPr>
        <a:xfrm>
          <a:off x="117032" y="2414308"/>
          <a:ext cx="1022162" cy="895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J 0 </a:t>
          </a:r>
          <a:r>
            <a:rPr lang="fr-FR" sz="900" kern="1200" dirty="0" smtClean="0"/>
            <a:t>Réception Facture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J-4 Réception Facture par email</a:t>
          </a:r>
          <a:endParaRPr lang="fr-FR" sz="900" kern="1200" dirty="0"/>
        </a:p>
      </dsp:txBody>
      <dsp:txXfrm>
        <a:off x="117032" y="2414308"/>
        <a:ext cx="1022162" cy="895985"/>
      </dsp:txXfrm>
    </dsp:sp>
    <dsp:sp modelId="{208E4DD5-7618-4D4A-940C-EE568AD18A6A}">
      <dsp:nvSpPr>
        <dsp:cNvPr id="0" name=""/>
        <dsp:cNvSpPr/>
      </dsp:nvSpPr>
      <dsp:spPr>
        <a:xfrm>
          <a:off x="946333" y="1992668"/>
          <a:ext cx="192860" cy="192860"/>
        </a:xfrm>
        <a:prstGeom prst="triangle">
          <a:avLst>
            <a:gd name="adj" fmla="val 100000"/>
          </a:avLst>
        </a:prstGeom>
        <a:solidFill>
          <a:schemeClr val="accent2">
            <a:hueOff val="-1774802"/>
            <a:satOff val="1430"/>
            <a:lumOff val="804"/>
            <a:alphaOff val="0"/>
          </a:schemeClr>
        </a:solidFill>
        <a:ln w="12700" cap="flat" cmpd="sng" algn="ctr">
          <a:solidFill>
            <a:schemeClr val="accent2">
              <a:hueOff val="-1774802"/>
              <a:satOff val="1430"/>
              <a:lumOff val="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EE04C-51AB-4615-936A-B632B630A413}">
      <dsp:nvSpPr>
        <dsp:cNvPr id="0" name=""/>
        <dsp:cNvSpPr/>
      </dsp:nvSpPr>
      <dsp:spPr>
        <a:xfrm rot="5400000">
          <a:off x="1481937" y="1766381"/>
          <a:ext cx="680421" cy="113220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3549604"/>
            <a:satOff val="2860"/>
            <a:lumOff val="1608"/>
            <a:alphaOff val="0"/>
          </a:schemeClr>
        </a:solidFill>
        <a:ln w="12700" cap="flat" cmpd="sng" algn="ctr">
          <a:solidFill>
            <a:schemeClr val="accent2">
              <a:hueOff val="-3549604"/>
              <a:satOff val="2860"/>
              <a:lumOff val="1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4902E-84FC-46A7-B826-35A2E5A5A043}">
      <dsp:nvSpPr>
        <dsp:cNvPr id="0" name=""/>
        <dsp:cNvSpPr/>
      </dsp:nvSpPr>
      <dsp:spPr>
        <a:xfrm>
          <a:off x="1368358" y="2104667"/>
          <a:ext cx="1022162" cy="895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J 15 </a:t>
          </a:r>
          <a:r>
            <a:rPr lang="fr-FR" sz="900" kern="1200" dirty="0" smtClean="0"/>
            <a:t>Échéance Facture </a:t>
          </a:r>
          <a:endParaRPr lang="fr-FR" sz="900" kern="1200" dirty="0"/>
        </a:p>
      </dsp:txBody>
      <dsp:txXfrm>
        <a:off x="1368358" y="2104667"/>
        <a:ext cx="1022162" cy="895985"/>
      </dsp:txXfrm>
    </dsp:sp>
    <dsp:sp modelId="{63563658-B0FB-45EF-B255-149D22A5F049}">
      <dsp:nvSpPr>
        <dsp:cNvPr id="0" name=""/>
        <dsp:cNvSpPr/>
      </dsp:nvSpPr>
      <dsp:spPr>
        <a:xfrm>
          <a:off x="2197659" y="1683027"/>
          <a:ext cx="192860" cy="192860"/>
        </a:xfrm>
        <a:prstGeom prst="triangle">
          <a:avLst>
            <a:gd name="adj" fmla="val 100000"/>
          </a:avLst>
        </a:prstGeom>
        <a:solidFill>
          <a:schemeClr val="accent2">
            <a:hueOff val="-5324405"/>
            <a:satOff val="4289"/>
            <a:lumOff val="2411"/>
            <a:alphaOff val="0"/>
          </a:schemeClr>
        </a:solidFill>
        <a:ln w="12700" cap="flat" cmpd="sng" algn="ctr">
          <a:solidFill>
            <a:schemeClr val="accent2">
              <a:hueOff val="-5324405"/>
              <a:satOff val="4289"/>
              <a:lumOff val="24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0CC995-B996-41FF-B073-EA38A678C6AB}">
      <dsp:nvSpPr>
        <dsp:cNvPr id="0" name=""/>
        <dsp:cNvSpPr/>
      </dsp:nvSpPr>
      <dsp:spPr>
        <a:xfrm rot="5400000">
          <a:off x="2733263" y="1456739"/>
          <a:ext cx="680421" cy="113220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7099207"/>
            <a:satOff val="5719"/>
            <a:lumOff val="3215"/>
            <a:alphaOff val="0"/>
          </a:schemeClr>
        </a:solidFill>
        <a:ln w="12700" cap="flat" cmpd="sng" algn="ctr">
          <a:solidFill>
            <a:schemeClr val="accent2">
              <a:hueOff val="-7099207"/>
              <a:satOff val="5719"/>
              <a:lumOff val="32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10F11-DB58-4D21-A3BE-3470327BFB07}">
      <dsp:nvSpPr>
        <dsp:cNvPr id="0" name=""/>
        <dsp:cNvSpPr/>
      </dsp:nvSpPr>
      <dsp:spPr>
        <a:xfrm>
          <a:off x="2619684" y="1795025"/>
          <a:ext cx="1022162" cy="895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J 17 Lettre de rappel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(sans frais)</a:t>
          </a:r>
          <a:endParaRPr lang="fr-FR" sz="900" kern="1200" dirty="0"/>
        </a:p>
      </dsp:txBody>
      <dsp:txXfrm>
        <a:off x="2619684" y="1795025"/>
        <a:ext cx="1022162" cy="895985"/>
      </dsp:txXfrm>
    </dsp:sp>
    <dsp:sp modelId="{E2499F05-8310-41F1-9553-D1A60A2CD534}">
      <dsp:nvSpPr>
        <dsp:cNvPr id="0" name=""/>
        <dsp:cNvSpPr/>
      </dsp:nvSpPr>
      <dsp:spPr>
        <a:xfrm>
          <a:off x="3448985" y="1373385"/>
          <a:ext cx="192860" cy="192860"/>
        </a:xfrm>
        <a:prstGeom prst="triangle">
          <a:avLst>
            <a:gd name="adj" fmla="val 100000"/>
          </a:avLst>
        </a:prstGeom>
        <a:solidFill>
          <a:schemeClr val="accent2">
            <a:hueOff val="-8874009"/>
            <a:satOff val="7149"/>
            <a:lumOff val="4019"/>
            <a:alphaOff val="0"/>
          </a:schemeClr>
        </a:solidFill>
        <a:ln w="12700" cap="flat" cmpd="sng" algn="ctr">
          <a:solidFill>
            <a:schemeClr val="accent2">
              <a:hueOff val="-8874009"/>
              <a:satOff val="7149"/>
              <a:lumOff val="40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0C5F8C-06EE-44B6-8F1F-80D5AC08A12A}">
      <dsp:nvSpPr>
        <dsp:cNvPr id="0" name=""/>
        <dsp:cNvSpPr/>
      </dsp:nvSpPr>
      <dsp:spPr>
        <a:xfrm rot="5400000">
          <a:off x="4012023" y="1137952"/>
          <a:ext cx="680421" cy="113220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10648811"/>
            <a:satOff val="8579"/>
            <a:lumOff val="4823"/>
            <a:alphaOff val="0"/>
          </a:schemeClr>
        </a:solidFill>
        <a:ln w="12700" cap="flat" cmpd="sng" algn="ctr">
          <a:solidFill>
            <a:schemeClr val="accent2">
              <a:hueOff val="-10648811"/>
              <a:satOff val="8579"/>
              <a:lumOff val="48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0C997-6C48-4D65-AFA6-C1985E42327B}">
      <dsp:nvSpPr>
        <dsp:cNvPr id="0" name=""/>
        <dsp:cNvSpPr/>
      </dsp:nvSpPr>
      <dsp:spPr>
        <a:xfrm>
          <a:off x="3871010" y="1485383"/>
          <a:ext cx="1022162" cy="895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J 47  Lettre de r</a:t>
          </a:r>
          <a:r>
            <a:rPr lang="fr-FR" sz="900" kern="1200" dirty="0" smtClean="0"/>
            <a:t>appel 2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(sans frais) 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 dirty="0" smtClean="0"/>
        </a:p>
      </dsp:txBody>
      <dsp:txXfrm>
        <a:off x="3871010" y="1485383"/>
        <a:ext cx="1022162" cy="895985"/>
      </dsp:txXfrm>
    </dsp:sp>
    <dsp:sp modelId="{B8ADA6A9-8993-4AE1-A93B-4D4A0B5D1929}">
      <dsp:nvSpPr>
        <dsp:cNvPr id="0" name=""/>
        <dsp:cNvSpPr/>
      </dsp:nvSpPr>
      <dsp:spPr>
        <a:xfrm>
          <a:off x="4700311" y="1063743"/>
          <a:ext cx="192860" cy="192860"/>
        </a:xfrm>
        <a:prstGeom prst="triangle">
          <a:avLst>
            <a:gd name="adj" fmla="val 100000"/>
          </a:avLst>
        </a:prstGeom>
        <a:solidFill>
          <a:schemeClr val="accent2">
            <a:hueOff val="-12423612"/>
            <a:satOff val="10009"/>
            <a:lumOff val="5627"/>
            <a:alphaOff val="0"/>
          </a:schemeClr>
        </a:solidFill>
        <a:ln w="12700" cap="flat" cmpd="sng" algn="ctr">
          <a:solidFill>
            <a:schemeClr val="accent2">
              <a:hueOff val="-12423612"/>
              <a:satOff val="10009"/>
              <a:lumOff val="56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E03BF0-5386-4B1D-97B7-E42E46769647}">
      <dsp:nvSpPr>
        <dsp:cNvPr id="0" name=""/>
        <dsp:cNvSpPr/>
      </dsp:nvSpPr>
      <dsp:spPr>
        <a:xfrm rot="5400000">
          <a:off x="5235915" y="837455"/>
          <a:ext cx="680421" cy="113220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14198415"/>
            <a:satOff val="11438"/>
            <a:lumOff val="6430"/>
            <a:alphaOff val="0"/>
          </a:schemeClr>
        </a:solidFill>
        <a:ln w="12700" cap="flat" cmpd="sng" algn="ctr">
          <a:solidFill>
            <a:schemeClr val="accent2">
              <a:hueOff val="-14198415"/>
              <a:satOff val="11438"/>
              <a:lumOff val="64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27459-863A-4155-8919-62A8AC8A063E}">
      <dsp:nvSpPr>
        <dsp:cNvPr id="0" name=""/>
        <dsp:cNvSpPr/>
      </dsp:nvSpPr>
      <dsp:spPr>
        <a:xfrm>
          <a:off x="5122336" y="1175741"/>
          <a:ext cx="1022162" cy="895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J </a:t>
          </a:r>
          <a:r>
            <a:rPr lang="fr-FR" sz="900" b="1" kern="1200" dirty="0" smtClean="0"/>
            <a:t>77 </a:t>
          </a:r>
          <a:r>
            <a:rPr lang="fr-FR" sz="900" kern="1200" dirty="0" smtClean="0"/>
            <a:t>Envoi Huissier – Procédure amiable</a:t>
          </a:r>
          <a:br>
            <a:rPr lang="fr-FR" sz="900" kern="1200" dirty="0" smtClean="0"/>
          </a:br>
          <a:r>
            <a:rPr lang="fr-FR" sz="900" kern="1200" dirty="0" smtClean="0"/>
            <a:t>(20 € indemnités)</a:t>
          </a:r>
          <a:endParaRPr lang="fr-FR" sz="900" kern="1200" dirty="0"/>
        </a:p>
      </dsp:txBody>
      <dsp:txXfrm>
        <a:off x="5122336" y="1175741"/>
        <a:ext cx="1022162" cy="895985"/>
      </dsp:txXfrm>
    </dsp:sp>
    <dsp:sp modelId="{99BCBBC7-BBFA-4988-BAF5-ABE0180E25D8}">
      <dsp:nvSpPr>
        <dsp:cNvPr id="0" name=""/>
        <dsp:cNvSpPr/>
      </dsp:nvSpPr>
      <dsp:spPr>
        <a:xfrm>
          <a:off x="5951637" y="754101"/>
          <a:ext cx="192860" cy="192860"/>
        </a:xfrm>
        <a:prstGeom prst="triangle">
          <a:avLst>
            <a:gd name="adj" fmla="val 100000"/>
          </a:avLst>
        </a:prstGeom>
        <a:solidFill>
          <a:schemeClr val="accent2">
            <a:hueOff val="-15973215"/>
            <a:satOff val="12868"/>
            <a:lumOff val="7234"/>
            <a:alphaOff val="0"/>
          </a:schemeClr>
        </a:solidFill>
        <a:ln w="12700" cap="flat" cmpd="sng" algn="ctr">
          <a:solidFill>
            <a:schemeClr val="accent2">
              <a:hueOff val="-15973215"/>
              <a:satOff val="12868"/>
              <a:lumOff val="72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EA91B-4077-4465-A24D-456E05F5B894}">
      <dsp:nvSpPr>
        <dsp:cNvPr id="0" name=""/>
        <dsp:cNvSpPr/>
      </dsp:nvSpPr>
      <dsp:spPr>
        <a:xfrm rot="5400000">
          <a:off x="6487241" y="527813"/>
          <a:ext cx="680421" cy="113220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17748018"/>
            <a:satOff val="14298"/>
            <a:lumOff val="8038"/>
            <a:alphaOff val="0"/>
          </a:schemeClr>
        </a:solidFill>
        <a:ln w="12700" cap="flat" cmpd="sng" algn="ctr">
          <a:solidFill>
            <a:schemeClr val="accent2">
              <a:hueOff val="-17748018"/>
              <a:satOff val="14298"/>
              <a:lumOff val="80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8727D6-F166-4F4F-8CEC-D7967A2B1976}">
      <dsp:nvSpPr>
        <dsp:cNvPr id="0" name=""/>
        <dsp:cNvSpPr/>
      </dsp:nvSpPr>
      <dsp:spPr>
        <a:xfrm>
          <a:off x="6373662" y="866099"/>
          <a:ext cx="1022162" cy="895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 &gt; </a:t>
          </a:r>
          <a:r>
            <a:rPr lang="fr-FR" sz="900" kern="1200" dirty="0" smtClean="0"/>
            <a:t>70 € - Procédure judiciaire</a:t>
          </a:r>
          <a:br>
            <a:rPr lang="fr-FR" sz="900" kern="1200" dirty="0" smtClean="0"/>
          </a:br>
          <a:r>
            <a:rPr lang="fr-FR" sz="900" kern="1200" dirty="0" smtClean="0"/>
            <a:t>(frais légaux</a:t>
          </a:r>
          <a:r>
            <a:rPr lang="fr-FR" sz="900" kern="1200" dirty="0" smtClean="0"/>
            <a:t>)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 dirty="0" smtClean="0"/>
        </a:p>
      </dsp:txBody>
      <dsp:txXfrm>
        <a:off x="6373662" y="866099"/>
        <a:ext cx="1022162" cy="8959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38B6C-3F57-4B28-B5E3-934F0FBEB077}" type="datetimeFigureOut">
              <a:rPr lang="fr-BE" smtClean="0"/>
              <a:t>29-03-23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0A736-C13E-4C51-B752-0B4F000DDBD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897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60A96-DBFD-4048-B16C-8FBD400BABDC}" type="datetimeFigureOut">
              <a:rPr lang="fr-BE" smtClean="0"/>
              <a:t>29-03-23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ADDD2-F931-494A-B91F-1B22C969DA7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239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f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1.xml"/><Relationship Id="rId7" Type="http://schemas.openxmlformats.org/officeDocument/2006/relationships/image" Target="../media/image6.emf"/><Relationship Id="rId2" Type="http://schemas.openxmlformats.org/officeDocument/2006/relationships/tags" Target="../tags/tag10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2.xml"/><Relationship Id="rId9" Type="http://schemas.openxmlformats.org/officeDocument/2006/relationships/image" Target="../media/image11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5.xml"/><Relationship Id="rId7" Type="http://schemas.openxmlformats.org/officeDocument/2006/relationships/image" Target="../media/image12.emf"/><Relationship Id="rId2" Type="http://schemas.openxmlformats.org/officeDocument/2006/relationships/tags" Target="../tags/tag1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6.xml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BE" b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0"/>
          </p:nvPr>
        </p:nvSpPr>
        <p:spPr>
          <a:xfrm rot="-840000">
            <a:off x="5003321" y="688550"/>
            <a:ext cx="9436400" cy="8878672"/>
          </a:xfrm>
          <a:custGeom>
            <a:avLst/>
            <a:gdLst>
              <a:gd name="connsiteX0" fmla="*/ 4524437 w 9436400"/>
              <a:gd name="connsiteY0" fmla="*/ 734 h 8878672"/>
              <a:gd name="connsiteX1" fmla="*/ 4854833 w 9436400"/>
              <a:gd name="connsiteY1" fmla="*/ 98912 h 8878672"/>
              <a:gd name="connsiteX2" fmla="*/ 9216968 w 9436400"/>
              <a:gd name="connsiteY2" fmla="*/ 3270869 h 8878672"/>
              <a:gd name="connsiteX3" fmla="*/ 9285153 w 9436400"/>
              <a:gd name="connsiteY3" fmla="*/ 4085747 h 8878672"/>
              <a:gd name="connsiteX4" fmla="*/ 6547194 w 9436400"/>
              <a:gd name="connsiteY4" fmla="*/ 8707235 h 8878672"/>
              <a:gd name="connsiteX5" fmla="*/ 6505742 w 9436400"/>
              <a:gd name="connsiteY5" fmla="*/ 8878671 h 8878672"/>
              <a:gd name="connsiteX6" fmla="*/ 0 w 9436400"/>
              <a:gd name="connsiteY6" fmla="*/ 8878672 h 8878672"/>
              <a:gd name="connsiteX7" fmla="*/ 24629 w 9436400"/>
              <a:gd name="connsiteY7" fmla="*/ 8678856 h 8878672"/>
              <a:gd name="connsiteX8" fmla="*/ 4204272 w 9436400"/>
              <a:gd name="connsiteY8" fmla="*/ 133246 h 8878672"/>
              <a:gd name="connsiteX9" fmla="*/ 4524437 w 9436400"/>
              <a:gd name="connsiteY9" fmla="*/ 734 h 887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436400" h="8878672">
                <a:moveTo>
                  <a:pt x="4524437" y="734"/>
                </a:moveTo>
                <a:cubicBezTo>
                  <a:pt x="4639340" y="-5401"/>
                  <a:pt x="4755949" y="26910"/>
                  <a:pt x="4854833" y="98912"/>
                </a:cubicBezTo>
                <a:lnTo>
                  <a:pt x="9216968" y="3270869"/>
                </a:lnTo>
                <a:cubicBezTo>
                  <a:pt x="9479643" y="3461949"/>
                  <a:pt x="9511603" y="3848420"/>
                  <a:pt x="9285153" y="4085747"/>
                </a:cubicBezTo>
                <a:cubicBezTo>
                  <a:pt x="8557405" y="4848701"/>
                  <a:pt x="7139342" y="6545304"/>
                  <a:pt x="6547194" y="8707235"/>
                </a:cubicBezTo>
                <a:lnTo>
                  <a:pt x="6505742" y="8878671"/>
                </a:lnTo>
                <a:lnTo>
                  <a:pt x="0" y="8878672"/>
                </a:lnTo>
                <a:lnTo>
                  <a:pt x="24629" y="8678856"/>
                </a:lnTo>
                <a:cubicBezTo>
                  <a:pt x="745763" y="3611612"/>
                  <a:pt x="3293356" y="942691"/>
                  <a:pt x="4204272" y="133246"/>
                </a:cubicBezTo>
                <a:cubicBezTo>
                  <a:pt x="4296337" y="51454"/>
                  <a:pt x="4409535" y="6870"/>
                  <a:pt x="4524437" y="73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703281" y="4668929"/>
            <a:ext cx="4953000" cy="4771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703281" y="2090420"/>
            <a:ext cx="4953000" cy="24603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3" name="Forme libre 12"/>
          <p:cNvSpPr/>
          <p:nvPr userDrawn="1"/>
        </p:nvSpPr>
        <p:spPr>
          <a:xfrm rot="20965702">
            <a:off x="-1529390" y="-2064027"/>
            <a:ext cx="3622651" cy="1966288"/>
          </a:xfrm>
          <a:custGeom>
            <a:avLst/>
            <a:gdLst>
              <a:gd name="connsiteX0" fmla="*/ 3592342 w 3622651"/>
              <a:gd name="connsiteY0" fmla="*/ 0 h 1966288"/>
              <a:gd name="connsiteX1" fmla="*/ 3612342 w 3622651"/>
              <a:gd name="connsiteY1" fmla="*/ 925701 h 1966288"/>
              <a:gd name="connsiteX2" fmla="*/ 3622651 w 3622651"/>
              <a:gd name="connsiteY2" fmla="*/ 925422 h 1966288"/>
              <a:gd name="connsiteX3" fmla="*/ 3622236 w 3622651"/>
              <a:gd name="connsiteY3" fmla="*/ 929022 h 1966288"/>
              <a:gd name="connsiteX4" fmla="*/ 3455743 w 3622651"/>
              <a:gd name="connsiteY4" fmla="*/ 1758207 h 1966288"/>
              <a:gd name="connsiteX5" fmla="*/ 3165650 w 3622651"/>
              <a:gd name="connsiteY5" fmla="*/ 1965980 h 1966288"/>
              <a:gd name="connsiteX6" fmla="*/ 1185510 w 3622651"/>
              <a:gd name="connsiteY6" fmla="*/ 1876019 h 1966288"/>
              <a:gd name="connsiteX7" fmla="*/ 1185510 w 3622651"/>
              <a:gd name="connsiteY7" fmla="*/ 1878670 h 1966288"/>
              <a:gd name="connsiteX8" fmla="*/ 1136704 w 3622651"/>
              <a:gd name="connsiteY8" fmla="*/ 1878670 h 1966288"/>
              <a:gd name="connsiteX9" fmla="*/ 33075 w 3622651"/>
              <a:gd name="connsiteY9" fmla="*/ 1823594 h 1966288"/>
              <a:gd name="connsiteX10" fmla="*/ 33075 w 3622651"/>
              <a:gd name="connsiteY10" fmla="*/ 1021245 h 1966288"/>
              <a:gd name="connsiteX11" fmla="*/ 20393 w 3622651"/>
              <a:gd name="connsiteY11" fmla="*/ 1021519 h 1966288"/>
              <a:gd name="connsiteX12" fmla="*/ 0 w 3622651"/>
              <a:gd name="connsiteY12" fmla="*/ 77614 h 196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22651" h="1966288">
                <a:moveTo>
                  <a:pt x="3592342" y="0"/>
                </a:moveTo>
                <a:lnTo>
                  <a:pt x="3612342" y="925701"/>
                </a:lnTo>
                <a:lnTo>
                  <a:pt x="3622651" y="925422"/>
                </a:lnTo>
                <a:lnTo>
                  <a:pt x="3622236" y="929022"/>
                </a:lnTo>
                <a:cubicBezTo>
                  <a:pt x="3575981" y="1298100"/>
                  <a:pt x="3507469" y="1580295"/>
                  <a:pt x="3455743" y="1758207"/>
                </a:cubicBezTo>
                <a:cubicBezTo>
                  <a:pt x="3418554" y="1886059"/>
                  <a:pt x="3298923" y="1972122"/>
                  <a:pt x="3165650" y="1965980"/>
                </a:cubicBezTo>
                <a:lnTo>
                  <a:pt x="1185510" y="1876019"/>
                </a:lnTo>
                <a:lnTo>
                  <a:pt x="1185510" y="1878670"/>
                </a:lnTo>
                <a:lnTo>
                  <a:pt x="1136704" y="1878670"/>
                </a:lnTo>
                <a:lnTo>
                  <a:pt x="33075" y="1823594"/>
                </a:lnTo>
                <a:lnTo>
                  <a:pt x="33075" y="1021245"/>
                </a:lnTo>
                <a:lnTo>
                  <a:pt x="20393" y="1021519"/>
                </a:lnTo>
                <a:lnTo>
                  <a:pt x="0" y="776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/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703281" y="5264150"/>
            <a:ext cx="4953000" cy="361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Date</a:t>
            </a:r>
            <a:endParaRPr lang="fr-BE" dirty="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70" y="243288"/>
            <a:ext cx="1619250" cy="4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9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0.02474 0.153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" y="77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decel="4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720000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7.40741E-7 L -0.00873 7.40741E-7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4688 7.40741E-7 L -0.00873 7.40741E-7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688 -1.48148E-6 L -0.00873 -1.48148E-6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animMotion origin="layout" path="M -0.26276 0.9125 L 2.5E-6 -2.96296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0" y="-454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decel="31000" fill="hold" grpId="2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animRot by="900000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3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0.04688 7.40741E-7 L -0.00873 7.40741E-7 " pathEditMode="relative" rAng="0" ptsTypes="AA">
                      <p:cBhvr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901" y="0"/>
                    </p:animMotion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1">
        <p:tmplLst>
          <p:tmpl>
            <p:tnLst>
              <p:par>
                <p:cTn presetID="63" presetClass="path" presetSubtype="0" accel="50000" decel="50000" fill="hold" nodeType="withEffect">
                  <p:stCondLst>
                    <p:cond delay="0"/>
                  </p:stCondLst>
                  <p:childTnLst>
                    <p:animMotion origin="layout" path="M -0.04688 7.40741E-7 L -0.00873 7.40741E-7 " pathEditMode="relative" rAng="0" ptsTypes="AA">
                      <p:cBhvr>
                        <p:cTn dur="1000" fill="hold"/>
                        <p:tgtEl>
                          <p:spTgt spid="16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901" y="0"/>
                    </p:animMotion>
                  </p:childTnLst>
                </p:cTn>
              </p:par>
            </p:tnLst>
          </p:tmpl>
        </p:tmplLst>
      </p:bldP>
      <p:bldP spid="13" grpId="0" animBg="1"/>
      <p:bldP spid="13" grpId="1" animBg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63" presetClass="path" presetSubtype="0" accel="50000" decel="50000" fill="hold" nodeType="withEffect">
                  <p:stCondLst>
                    <p:cond delay="500"/>
                  </p:stCondLst>
                  <p:childTnLst>
                    <p:animMotion origin="layout" path="M -0.04688 -1.48148E-6 L -0.00873 -1.48148E-6 " pathEditMode="relative" rAng="0" ptsTypes="AA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901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703281" y="4668929"/>
            <a:ext cx="4953000" cy="4771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703281" y="2090420"/>
            <a:ext cx="4953000" cy="24603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703281" y="5264150"/>
            <a:ext cx="4953000" cy="361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Date</a:t>
            </a:r>
            <a:endParaRPr lang="fr-BE" dirty="0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70" y="243288"/>
            <a:ext cx="1619250" cy="413808"/>
          </a:xfrm>
          <a:prstGeom prst="rect">
            <a:avLst/>
          </a:prstGeom>
        </p:spPr>
      </p:pic>
      <p:sp>
        <p:nvSpPr>
          <p:cNvPr id="7" name="Espace réservé pour une image  13"/>
          <p:cNvSpPr>
            <a:spLocks noGrp="1"/>
          </p:cNvSpPr>
          <p:nvPr>
            <p:ph type="pic" sz="quarter" idx="10"/>
          </p:nvPr>
        </p:nvSpPr>
        <p:spPr>
          <a:xfrm rot="-840000">
            <a:off x="5003321" y="688550"/>
            <a:ext cx="9436400" cy="8878672"/>
          </a:xfrm>
          <a:custGeom>
            <a:avLst/>
            <a:gdLst>
              <a:gd name="connsiteX0" fmla="*/ 4524437 w 9436400"/>
              <a:gd name="connsiteY0" fmla="*/ 734 h 8878672"/>
              <a:gd name="connsiteX1" fmla="*/ 4854833 w 9436400"/>
              <a:gd name="connsiteY1" fmla="*/ 98912 h 8878672"/>
              <a:gd name="connsiteX2" fmla="*/ 9216968 w 9436400"/>
              <a:gd name="connsiteY2" fmla="*/ 3270869 h 8878672"/>
              <a:gd name="connsiteX3" fmla="*/ 9285153 w 9436400"/>
              <a:gd name="connsiteY3" fmla="*/ 4085747 h 8878672"/>
              <a:gd name="connsiteX4" fmla="*/ 6547194 w 9436400"/>
              <a:gd name="connsiteY4" fmla="*/ 8707235 h 8878672"/>
              <a:gd name="connsiteX5" fmla="*/ 6505742 w 9436400"/>
              <a:gd name="connsiteY5" fmla="*/ 8878671 h 8878672"/>
              <a:gd name="connsiteX6" fmla="*/ 0 w 9436400"/>
              <a:gd name="connsiteY6" fmla="*/ 8878672 h 8878672"/>
              <a:gd name="connsiteX7" fmla="*/ 24629 w 9436400"/>
              <a:gd name="connsiteY7" fmla="*/ 8678856 h 8878672"/>
              <a:gd name="connsiteX8" fmla="*/ 4204272 w 9436400"/>
              <a:gd name="connsiteY8" fmla="*/ 133246 h 8878672"/>
              <a:gd name="connsiteX9" fmla="*/ 4524437 w 9436400"/>
              <a:gd name="connsiteY9" fmla="*/ 734 h 887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436400" h="8878672">
                <a:moveTo>
                  <a:pt x="4524437" y="734"/>
                </a:moveTo>
                <a:cubicBezTo>
                  <a:pt x="4639340" y="-5401"/>
                  <a:pt x="4755949" y="26910"/>
                  <a:pt x="4854833" y="98912"/>
                </a:cubicBezTo>
                <a:lnTo>
                  <a:pt x="9216968" y="3270869"/>
                </a:lnTo>
                <a:cubicBezTo>
                  <a:pt x="9479643" y="3461949"/>
                  <a:pt x="9511603" y="3848420"/>
                  <a:pt x="9285153" y="4085747"/>
                </a:cubicBezTo>
                <a:cubicBezTo>
                  <a:pt x="8557405" y="4848701"/>
                  <a:pt x="7139342" y="6545304"/>
                  <a:pt x="6547194" y="8707235"/>
                </a:cubicBezTo>
                <a:lnTo>
                  <a:pt x="6505742" y="8878671"/>
                </a:lnTo>
                <a:lnTo>
                  <a:pt x="0" y="8878672"/>
                </a:lnTo>
                <a:lnTo>
                  <a:pt x="24629" y="8678856"/>
                </a:lnTo>
                <a:cubicBezTo>
                  <a:pt x="745763" y="3611612"/>
                  <a:pt x="3293356" y="942691"/>
                  <a:pt x="4204272" y="133246"/>
                </a:cubicBezTo>
                <a:cubicBezTo>
                  <a:pt x="4296337" y="51454"/>
                  <a:pt x="4409535" y="6870"/>
                  <a:pt x="4524437" y="73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1463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7.40741E-7 L -0.00873 7.40741E-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4688 7.40741E-7 L -0.00873 7.40741E-7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688 -1.48148E-6 L -0.00873 -1.48148E-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animMotion origin="layout" path="M -0.26276 0.9125 L 2.5E-6 -2.96296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0" y="-4548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decel="31000" fill="hold" grpId="2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Rot by="900000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1">
        <p:tmplLst>
          <p:tmpl>
            <p:tnLst>
              <p:par>
                <p:cTn presetID="63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0.04688 7.40741E-7 L -0.00873 7.40741E-7 " pathEditMode="relative" rAng="0" ptsTypes="AA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901" y="0"/>
                    </p:animMotion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63" presetClass="path" presetSubtype="0" accel="50000" decel="50000" fill="hold" nodeType="withEffect">
                  <p:stCondLst>
                    <p:cond delay="0"/>
                  </p:stCondLst>
                  <p:childTnLst>
                    <p:animMotion origin="layout" path="M -0.04688 7.40741E-7 L -0.00873 7.40741E-7 " pathEditMode="relative" rAng="0" ptsTypes="AA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901" y="0"/>
                    </p:animMotion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3" presetClass="path" presetSubtype="0" accel="50000" decel="50000" fill="hold" nodeType="withEffect">
                  <p:stCondLst>
                    <p:cond delay="500"/>
                  </p:stCondLst>
                  <p:childTnLst>
                    <p:animMotion origin="layout" path="M -0.04688 -1.48148E-6 L -0.00873 -1.48148E-6 " pathEditMode="relative" rAng="0" ptsTypes="AA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901" y="0"/>
                    </p:animMotion>
                  </p:childTnLst>
                </p:cTn>
              </p:par>
            </p:tnLst>
          </p:tmpl>
        </p:tmplLst>
      </p:bldP>
      <p:bldP spid="7" grpId="0"/>
      <p:bldP spid="7" grpId="1"/>
      <p:bldP spid="7" grpId="2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051" y="1133754"/>
            <a:ext cx="7216241" cy="100647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>
              <a:defRPr sz="4000" b="1" i="0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29051" y="2340528"/>
            <a:ext cx="7277099" cy="39807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60000" indent="-360000">
              <a:spcBef>
                <a:spcPts val="1800"/>
              </a:spcBef>
              <a:spcAft>
                <a:spcPts val="400"/>
              </a:spcAft>
              <a:buClr>
                <a:schemeClr val="tx2"/>
              </a:buClr>
              <a:buSzPct val="140000"/>
              <a:buFont typeface="+mj-lt"/>
              <a:buAutoNum type="arabicPeriod"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36000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1143000" indent="-2286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2057400" indent="-2286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12720000" flipH="1">
            <a:off x="-2178463" y="-975628"/>
            <a:ext cx="5299968" cy="7597614"/>
          </a:xfrm>
          <a:custGeom>
            <a:avLst/>
            <a:gdLst>
              <a:gd name="connsiteX0" fmla="*/ 2311299 w 5268798"/>
              <a:gd name="connsiteY0" fmla="*/ 7543767 h 7552932"/>
              <a:gd name="connsiteX1" fmla="*/ 2854156 w 5268798"/>
              <a:gd name="connsiteY1" fmla="*/ 7281021 h 7552932"/>
              <a:gd name="connsiteX2" fmla="*/ 5212423 w 5268798"/>
              <a:gd name="connsiteY2" fmla="*/ 2722194 h 7552932"/>
              <a:gd name="connsiteX3" fmla="*/ 5095101 w 5268798"/>
              <a:gd name="connsiteY3" fmla="*/ 2110686 h 7552932"/>
              <a:gd name="connsiteX4" fmla="*/ 1786697 w 5268798"/>
              <a:gd name="connsiteY4" fmla="*/ 202178 h 7552932"/>
              <a:gd name="connsiteX5" fmla="*/ 1209435 w 5268798"/>
              <a:gd name="connsiteY5" fmla="*/ 0 h 7552932"/>
              <a:gd name="connsiteX6" fmla="*/ 0 w 5268798"/>
              <a:gd name="connsiteY6" fmla="*/ 6225931 h 7552932"/>
              <a:gd name="connsiteX7" fmla="*/ 272008 w 5268798"/>
              <a:gd name="connsiteY7" fmla="*/ 6351470 h 7552932"/>
              <a:gd name="connsiteX8" fmla="*/ 2109862 w 5268798"/>
              <a:gd name="connsiteY8" fmla="*/ 7455430 h 7552932"/>
              <a:gd name="connsiteX9" fmla="*/ 2311299 w 5268798"/>
              <a:gd name="connsiteY9" fmla="*/ 7543767 h 755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68798" h="7552932">
                <a:moveTo>
                  <a:pt x="2311299" y="7543767"/>
                </a:moveTo>
                <a:cubicBezTo>
                  <a:pt x="2522373" y="7584718"/>
                  <a:pt x="2747599" y="7486917"/>
                  <a:pt x="2854156" y="7281021"/>
                </a:cubicBezTo>
                <a:lnTo>
                  <a:pt x="5212423" y="2722194"/>
                </a:lnTo>
                <a:cubicBezTo>
                  <a:pt x="5319521" y="2515485"/>
                  <a:pt x="5270541" y="2263026"/>
                  <a:pt x="5095101" y="2110686"/>
                </a:cubicBezTo>
                <a:cubicBezTo>
                  <a:pt x="4606811" y="1686778"/>
                  <a:pt x="3506532" y="851718"/>
                  <a:pt x="1786697" y="202178"/>
                </a:cubicBezTo>
                <a:lnTo>
                  <a:pt x="1209435" y="0"/>
                </a:lnTo>
                <a:lnTo>
                  <a:pt x="0" y="6225931"/>
                </a:lnTo>
                <a:lnTo>
                  <a:pt x="272008" y="6351470"/>
                </a:lnTo>
                <a:cubicBezTo>
                  <a:pt x="1070395" y="6737037"/>
                  <a:pt x="1709362" y="7162226"/>
                  <a:pt x="2109862" y="7455430"/>
                </a:cubicBezTo>
                <a:cubicBezTo>
                  <a:pt x="2172156" y="7501049"/>
                  <a:pt x="2240941" y="7530116"/>
                  <a:pt x="2311299" y="7543767"/>
                </a:cubicBezTo>
                <a:close/>
              </a:path>
            </a:pathLst>
          </a:custGeom>
          <a:noFill/>
          <a:ln w="127000" cap="flat">
            <a:solidFill>
              <a:srgbClr val="0069B8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3" name="Forme libre 12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25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6" name="Image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27" name="Connecteur droit 26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31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</p:spTree>
    <p:extLst>
      <p:ext uri="{BB962C8B-B14F-4D97-AF65-F5344CB8AC3E}">
        <p14:creationId xmlns:p14="http://schemas.microsoft.com/office/powerpoint/2010/main" val="346167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05 0.20741 L -1.875E-6 -4.07407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53" y="-1037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decel="2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sous-titre-texte-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81" y="633471"/>
            <a:ext cx="9303449" cy="761415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22" name="Forme libre 21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4643" y="2028357"/>
            <a:ext cx="10515600" cy="4129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buClr>
                <a:schemeClr val="tx2"/>
              </a:buClr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1143000" indent="-228600">
              <a:buClr>
                <a:schemeClr val="tx2"/>
              </a:buClr>
              <a:buSzPct val="70000"/>
              <a:buFont typeface="Courier New" panose="02070309020205020404" pitchFamily="49" charset="0"/>
              <a:buChar char="o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buClr>
                <a:schemeClr val="tx2"/>
              </a:buClr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chemeClr val="tx2"/>
              </a:buClr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6" name="Image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28" name="Connecteur droit 27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704643" y="1464083"/>
            <a:ext cx="105156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3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704643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24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</p:spTree>
    <p:extLst>
      <p:ext uri="{BB962C8B-B14F-4D97-AF65-F5344CB8AC3E}">
        <p14:creationId xmlns:p14="http://schemas.microsoft.com/office/powerpoint/2010/main" val="27812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sous-titre-texte-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e libre 21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7640" y="2028357"/>
            <a:ext cx="5040000" cy="41795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 indent="-228600">
              <a:buClr>
                <a:schemeClr val="tx2"/>
              </a:buClr>
              <a:buFont typeface="Segoe UI Light" panose="020B0502040204020203" pitchFamily="34" charset="0"/>
              <a:buChar char="◦"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>
              <a:buClr>
                <a:schemeClr val="tx2"/>
              </a:buClr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81276" y="2028357"/>
            <a:ext cx="5040000" cy="41795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 indent="-228600">
              <a:buClr>
                <a:schemeClr val="tx2"/>
              </a:buClr>
              <a:buFont typeface="Segoe UI Light" panose="020B0502040204020203" pitchFamily="34" charset="0"/>
              <a:buChar char="◦"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>
              <a:buClr>
                <a:schemeClr val="tx2"/>
              </a:buClr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28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9" name="Imag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707640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36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81" y="633471"/>
            <a:ext cx="9303449" cy="761415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704643" y="1464083"/>
            <a:ext cx="105156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366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texte-img droite-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81" y="1141870"/>
            <a:ext cx="5826637" cy="1325563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defRPr sz="3600" b="1" i="0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1481" y="2537246"/>
            <a:ext cx="5826637" cy="138582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600"/>
              </a:spcAft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spcAft>
                <a:spcPts val="600"/>
              </a:spcAft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ajouter du texte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01480" y="4235777"/>
            <a:ext cx="2700000" cy="226979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 algn="l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 algn="l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 algn="l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 algn="l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828118" y="4247535"/>
            <a:ext cx="2700000" cy="226979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 algn="l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 algn="l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 algn="l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 algn="l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9" name="Espace réservé pour une image  18"/>
          <p:cNvSpPr>
            <a:spLocks noGrp="1"/>
          </p:cNvSpPr>
          <p:nvPr>
            <p:ph type="pic" sz="quarter" idx="15"/>
          </p:nvPr>
        </p:nvSpPr>
        <p:spPr>
          <a:xfrm rot="540000">
            <a:off x="6042120" y="-253990"/>
            <a:ext cx="8635937" cy="6460512"/>
          </a:xfrm>
          <a:custGeom>
            <a:avLst/>
            <a:gdLst>
              <a:gd name="connsiteX0" fmla="*/ 0 w 8635937"/>
              <a:gd name="connsiteY0" fmla="*/ 0 h 6460512"/>
              <a:gd name="connsiteX1" fmla="*/ 7268843 w 8635937"/>
              <a:gd name="connsiteY1" fmla="*/ 1 h 6460512"/>
              <a:gd name="connsiteX2" fmla="*/ 7308201 w 8635937"/>
              <a:gd name="connsiteY2" fmla="*/ 140551 h 6460512"/>
              <a:gd name="connsiteX3" fmla="*/ 8564652 w 8635937"/>
              <a:gd name="connsiteY3" fmla="*/ 3102345 h 6460512"/>
              <a:gd name="connsiteX4" fmla="*/ 8309018 w 8635937"/>
              <a:gd name="connsiteY4" fmla="*/ 3893177 h 6460512"/>
              <a:gd name="connsiteX5" fmla="*/ 3003686 w 8635937"/>
              <a:gd name="connsiteY5" fmla="*/ 6405117 h 6460512"/>
              <a:gd name="connsiteX6" fmla="*/ 2283964 w 8635937"/>
              <a:gd name="connsiteY6" fmla="*/ 6205136 h 6460512"/>
              <a:gd name="connsiteX7" fmla="*/ 35557 w 8635937"/>
              <a:gd name="connsiteY7" fmla="*/ 239990 h 646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35937" h="6460512">
                <a:moveTo>
                  <a:pt x="0" y="0"/>
                </a:moveTo>
                <a:lnTo>
                  <a:pt x="7268843" y="1"/>
                </a:lnTo>
                <a:lnTo>
                  <a:pt x="7308201" y="140551"/>
                </a:lnTo>
                <a:cubicBezTo>
                  <a:pt x="7697684" y="1433662"/>
                  <a:pt x="8231873" y="2502515"/>
                  <a:pt x="8564652" y="3102345"/>
                </a:cubicBezTo>
                <a:cubicBezTo>
                  <a:pt x="8724038" y="3390281"/>
                  <a:pt x="8606384" y="3752095"/>
                  <a:pt x="8309018" y="3893177"/>
                </a:cubicBezTo>
                <a:lnTo>
                  <a:pt x="3003686" y="6405117"/>
                </a:lnTo>
                <a:cubicBezTo>
                  <a:pt x="2747235" y="6526932"/>
                  <a:pt x="2439922" y="6442384"/>
                  <a:pt x="2283964" y="6205136"/>
                </a:cubicBezTo>
                <a:cubicBezTo>
                  <a:pt x="1730719" y="5365418"/>
                  <a:pt x="524595" y="3260002"/>
                  <a:pt x="35557" y="23999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31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33" name="Connecteur droit 32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701480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37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4837C63-72DD-C248-A287-16DA76CE9E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70" y="243288"/>
            <a:ext cx="1619250" cy="4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3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2207 -0.92871 L 4.16667E-7 2.22222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9" y="4643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decel="20000" fill="hold" grpId="2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Rot by="-600000">
                                      <p:cBhvr>
                                        <p:cTn id="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19" grpId="2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sous-titre-texte-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e libre 21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309" y="2305050"/>
            <a:ext cx="3240000" cy="39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13800" y="2305050"/>
            <a:ext cx="3240000" cy="39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06054" y="2305050"/>
            <a:ext cx="3240000" cy="39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23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4" name="Imag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25" name="Connecteur droit 24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698309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29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81" y="633471"/>
            <a:ext cx="9303449" cy="761415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8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704643" y="1464083"/>
            <a:ext cx="105156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835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sous-titre-texte-4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e libre 21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BE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309" y="2305050"/>
            <a:ext cx="2412000" cy="39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941800" y="2305050"/>
            <a:ext cx="2412000" cy="39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3446139" y="2305050"/>
            <a:ext cx="2412000" cy="39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193969" y="2305050"/>
            <a:ext cx="2412000" cy="39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buClr>
                <a:schemeClr val="tx2"/>
              </a:buCl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424800"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8820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339200"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24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27" name="Connecteur droit 26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698309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31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81" y="633471"/>
            <a:ext cx="9303449" cy="761415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704643" y="1464083"/>
            <a:ext cx="105156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8851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texte-img gauch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120" y="1255651"/>
            <a:ext cx="6831330" cy="132556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>
              <a:defRPr lang="fr-FR" sz="3600" b="1" kern="1200" dirty="0" smtClean="0">
                <a:solidFill>
                  <a:srgbClr val="0066B3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0" name="ZoneTexte 39"/>
          <p:cNvSpPr txBox="1"/>
          <p:nvPr userDrawn="1"/>
        </p:nvSpPr>
        <p:spPr>
          <a:xfrm>
            <a:off x="3352800" y="5861957"/>
            <a:ext cx="184731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fr-BE" dirty="0"/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120" y="2802429"/>
            <a:ext cx="6800850" cy="331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Aft>
                <a:spcPts val="600"/>
              </a:spcAft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spcAft>
                <a:spcPts val="600"/>
              </a:spcAft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spcAft>
                <a:spcPts val="60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spcAft>
                <a:spcPts val="60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>
              <a:spcAft>
                <a:spcPts val="60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pour une image  14"/>
          <p:cNvSpPr>
            <a:spLocks noGrp="1"/>
          </p:cNvSpPr>
          <p:nvPr>
            <p:ph type="pic" sz="quarter" idx="14"/>
          </p:nvPr>
        </p:nvSpPr>
        <p:spPr>
          <a:xfrm rot="832032">
            <a:off x="-571500" y="661871"/>
            <a:ext cx="4698856" cy="5646077"/>
          </a:xfrm>
          <a:custGeom>
            <a:avLst/>
            <a:gdLst>
              <a:gd name="connsiteX0" fmla="*/ 3650361 w 4698856"/>
              <a:gd name="connsiteY0" fmla="*/ 1101 h 5646077"/>
              <a:gd name="connsiteX1" fmla="*/ 4096051 w 4698856"/>
              <a:gd name="connsiteY1" fmla="*/ 361324 h 5646077"/>
              <a:gd name="connsiteX2" fmla="*/ 4694674 w 4698856"/>
              <a:gd name="connsiteY2" fmla="*/ 4603979 h 5646077"/>
              <a:gd name="connsiteX3" fmla="*/ 4433354 w 4698856"/>
              <a:gd name="connsiteY3" fmla="*/ 5053302 h 5646077"/>
              <a:gd name="connsiteX4" fmla="*/ 214172 w 4698856"/>
              <a:gd name="connsiteY4" fmla="*/ 5615247 h 5646077"/>
              <a:gd name="connsiteX5" fmla="*/ 0 w 4698856"/>
              <a:gd name="connsiteY5" fmla="*/ 5593823 h 5646077"/>
              <a:gd name="connsiteX6" fmla="*/ 0 w 4698856"/>
              <a:gd name="connsiteY6" fmla="*/ 390630 h 5646077"/>
              <a:gd name="connsiteX7" fmla="*/ 93730 w 4698856"/>
              <a:gd name="connsiteY7" fmla="*/ 402261 h 5646077"/>
              <a:gd name="connsiteX8" fmla="*/ 3557890 w 4698856"/>
              <a:gd name="connsiteY8" fmla="*/ 18356 h 5646077"/>
              <a:gd name="connsiteX9" fmla="*/ 3650361 w 4698856"/>
              <a:gd name="connsiteY9" fmla="*/ 1101 h 5646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98856" h="5646077">
                <a:moveTo>
                  <a:pt x="3650361" y="1101"/>
                </a:moveTo>
                <a:cubicBezTo>
                  <a:pt x="3864999" y="-14521"/>
                  <a:pt x="4064464" y="137755"/>
                  <a:pt x="4096051" y="361324"/>
                </a:cubicBezTo>
                <a:lnTo>
                  <a:pt x="4694674" y="4603979"/>
                </a:lnTo>
                <a:cubicBezTo>
                  <a:pt x="4721949" y="4796398"/>
                  <a:pt x="4613635" y="4981749"/>
                  <a:pt x="4433354" y="5053302"/>
                </a:cubicBezTo>
                <a:cubicBezTo>
                  <a:pt x="3820112" y="5296616"/>
                  <a:pt x="2317049" y="5771269"/>
                  <a:pt x="214172" y="5615247"/>
                </a:cubicBezTo>
                <a:lnTo>
                  <a:pt x="0" y="5593823"/>
                </a:lnTo>
                <a:lnTo>
                  <a:pt x="0" y="390630"/>
                </a:lnTo>
                <a:lnTo>
                  <a:pt x="93730" y="402261"/>
                </a:lnTo>
                <a:cubicBezTo>
                  <a:pt x="1539317" y="543011"/>
                  <a:pt x="2878203" y="224686"/>
                  <a:pt x="3557890" y="18356"/>
                </a:cubicBezTo>
                <a:cubicBezTo>
                  <a:pt x="3588727" y="8990"/>
                  <a:pt x="3619699" y="3332"/>
                  <a:pt x="3650361" y="11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17" name="Connecteur droit 16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21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CAEE383-B419-2E44-A870-C8F043444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325" y="243288"/>
            <a:ext cx="1619250" cy="4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90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46197 -0.01598 C -0.42252 -0.01158 -0.46224 -0.00718 -0.24674 0.00763 C -0.0358 0.00486 -0.06054 0.00555 -4.375E-6 4.07407E-6 " pathEditMode="relative" rAng="0" ptsTypes="AAA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9" y="118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decel="43000" fill="hold" grpId="2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Rot by="-900000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5" grpId="2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texte-img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3153023">
            <a:off x="146113" y="4696730"/>
            <a:ext cx="5095127" cy="6443680"/>
          </a:xfrm>
          <a:custGeom>
            <a:avLst/>
            <a:gdLst>
              <a:gd name="connsiteX0" fmla="*/ 41015 w 5095127"/>
              <a:gd name="connsiteY0" fmla="*/ 4202054 h 6443680"/>
              <a:gd name="connsiteX1" fmla="*/ 82958 w 5095127"/>
              <a:gd name="connsiteY1" fmla="*/ 4128020 h 6443680"/>
              <a:gd name="connsiteX2" fmla="*/ 2799579 w 5095127"/>
              <a:gd name="connsiteY2" fmla="*/ 200454 h 6443680"/>
              <a:gd name="connsiteX3" fmla="*/ 3468180 w 5095127"/>
              <a:gd name="connsiteY3" fmla="*/ 99594 h 6443680"/>
              <a:gd name="connsiteX4" fmla="*/ 4979733 w 5095127"/>
              <a:gd name="connsiteY4" fmla="*/ 1125219 h 6443680"/>
              <a:gd name="connsiteX5" fmla="*/ 5095127 w 5095127"/>
              <a:gd name="connsiteY5" fmla="*/ 1189432 h 6443680"/>
              <a:gd name="connsiteX6" fmla="*/ 2598243 w 5095127"/>
              <a:gd name="connsiteY6" fmla="*/ 6443680 h 6443680"/>
              <a:gd name="connsiteX7" fmla="*/ 2560695 w 5095127"/>
              <a:gd name="connsiteY7" fmla="*/ 6424002 h 6443680"/>
              <a:gd name="connsiteX8" fmla="*/ 148526 w 5095127"/>
              <a:gd name="connsiteY8" fmla="*/ 4732189 h 6443680"/>
              <a:gd name="connsiteX9" fmla="*/ 41015 w 5095127"/>
              <a:gd name="connsiteY9" fmla="*/ 4202054 h 644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95127" h="6443680">
                <a:moveTo>
                  <a:pt x="41015" y="4202054"/>
                </a:moveTo>
                <a:cubicBezTo>
                  <a:pt x="52534" y="4176535"/>
                  <a:pt x="66504" y="4151746"/>
                  <a:pt x="82958" y="4128020"/>
                </a:cubicBezTo>
                <a:lnTo>
                  <a:pt x="2799579" y="200454"/>
                </a:lnTo>
                <a:cubicBezTo>
                  <a:pt x="2952079" y="-19650"/>
                  <a:pt x="3258062" y="-66353"/>
                  <a:pt x="3468180" y="99594"/>
                </a:cubicBezTo>
                <a:cubicBezTo>
                  <a:pt x="3796396" y="359321"/>
                  <a:pt x="4321455" y="744811"/>
                  <a:pt x="4979733" y="1125219"/>
                </a:cubicBezTo>
                <a:lnTo>
                  <a:pt x="5095127" y="1189432"/>
                </a:lnTo>
                <a:lnTo>
                  <a:pt x="2598243" y="6443680"/>
                </a:lnTo>
                <a:lnTo>
                  <a:pt x="2560695" y="6424002"/>
                </a:lnTo>
                <a:cubicBezTo>
                  <a:pt x="1363302" y="5779285"/>
                  <a:pt x="549264" y="5102151"/>
                  <a:pt x="148526" y="4732189"/>
                </a:cubicBezTo>
                <a:cubicBezTo>
                  <a:pt x="-117" y="4595247"/>
                  <a:pt x="-39616" y="4380702"/>
                  <a:pt x="41015" y="4202054"/>
                </a:cubicBezTo>
                <a:close/>
              </a:path>
            </a:pathLst>
          </a:custGeom>
          <a:noFill/>
          <a:ln w="101600" cap="flat">
            <a:solidFill>
              <a:srgbClr val="0069B8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47" y="1486352"/>
            <a:ext cx="6127750" cy="132556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>
              <a:defRPr sz="3600" b="1" i="0">
                <a:solidFill>
                  <a:srgbClr val="0069B8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47" y="2909888"/>
            <a:ext cx="6127750" cy="32254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Aft>
                <a:spcPts val="600"/>
              </a:spcAft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spcAft>
                <a:spcPts val="600"/>
              </a:spcAft>
              <a:buClr>
                <a:schemeClr val="tx2"/>
              </a:buClr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spcAft>
                <a:spcPts val="600"/>
              </a:spcAft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>
              <a:spcAft>
                <a:spcPts val="600"/>
              </a:spcAft>
              <a:buClr>
                <a:schemeClr val="tx2"/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3"/>
          </p:nvPr>
        </p:nvSpPr>
        <p:spPr>
          <a:xfrm>
            <a:off x="7521574" y="1485900"/>
            <a:ext cx="3923665" cy="4649788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9C1B4CF-0560-BF46-9826-65DCD3DE79E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325" y="243288"/>
            <a:ext cx="1619250" cy="4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 0.14468 L -2.5E-6 -1.48148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724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decel="48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3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Titre-sous-titre-texte-laptop gauche (vide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96947" y="332255"/>
            <a:ext cx="9303449" cy="71478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0" name="Forme libre 29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1" name="Espace réservé du texte 8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98309" y="1122538"/>
            <a:ext cx="105156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26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7" name="Image 2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28" name="Connecteur droit 27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698309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40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14"/>
          </p:nvPr>
        </p:nvSpPr>
        <p:spPr>
          <a:xfrm>
            <a:off x="696913" y="1612900"/>
            <a:ext cx="10516996" cy="48006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9389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/>
          <p:cNvSpPr>
            <a:spLocks noGrp="1"/>
          </p:cNvSpPr>
          <p:nvPr>
            <p:ph type="pic" sz="quarter" idx="14"/>
          </p:nvPr>
        </p:nvSpPr>
        <p:spPr>
          <a:xfrm>
            <a:off x="0" y="-12700"/>
            <a:ext cx="12192000" cy="6870700"/>
          </a:xfrm>
          <a:custGeom>
            <a:avLst/>
            <a:gdLst>
              <a:gd name="connsiteX0" fmla="*/ 0 w 12192000"/>
              <a:gd name="connsiteY0" fmla="*/ 0 h 6972300"/>
              <a:gd name="connsiteX1" fmla="*/ 12192000 w 12192000"/>
              <a:gd name="connsiteY1" fmla="*/ 0 h 6972300"/>
              <a:gd name="connsiteX2" fmla="*/ 12192000 w 12192000"/>
              <a:gd name="connsiteY2" fmla="*/ 12700 h 6972300"/>
              <a:gd name="connsiteX3" fmla="*/ 9721355 w 12192000"/>
              <a:gd name="connsiteY3" fmla="*/ 12700 h 6972300"/>
              <a:gd name="connsiteX4" fmla="*/ 9721867 w 12192000"/>
              <a:gd name="connsiteY4" fmla="*/ 16287 h 6972300"/>
              <a:gd name="connsiteX5" fmla="*/ 9910692 w 12192000"/>
              <a:gd name="connsiteY5" fmla="*/ 840673 h 6972300"/>
              <a:gd name="connsiteX6" fmla="*/ 10206290 w 12192000"/>
              <a:gd name="connsiteY6" fmla="*/ 1040537 h 6972300"/>
              <a:gd name="connsiteX7" fmla="*/ 12192000 w 12192000"/>
              <a:gd name="connsiteY7" fmla="*/ 896501 h 6972300"/>
              <a:gd name="connsiteX8" fmla="*/ 12192000 w 12192000"/>
              <a:gd name="connsiteY8" fmla="*/ 6972300 h 6972300"/>
              <a:gd name="connsiteX9" fmla="*/ 0 w 12192000"/>
              <a:gd name="connsiteY9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972300">
                <a:moveTo>
                  <a:pt x="0" y="0"/>
                </a:moveTo>
                <a:lnTo>
                  <a:pt x="12192000" y="0"/>
                </a:lnTo>
                <a:lnTo>
                  <a:pt x="12192000" y="12700"/>
                </a:lnTo>
                <a:lnTo>
                  <a:pt x="9721355" y="12700"/>
                </a:lnTo>
                <a:lnTo>
                  <a:pt x="9721867" y="16287"/>
                </a:lnTo>
                <a:cubicBezTo>
                  <a:pt x="9778072" y="383981"/>
                  <a:pt x="9854180" y="664223"/>
                  <a:pt x="9910692" y="840673"/>
                </a:cubicBezTo>
                <a:cubicBezTo>
                  <a:pt x="9951320" y="967475"/>
                  <a:pt x="10073232" y="1050275"/>
                  <a:pt x="10206290" y="1040537"/>
                </a:cubicBezTo>
                <a:lnTo>
                  <a:pt x="12192000" y="896501"/>
                </a:lnTo>
                <a:lnTo>
                  <a:pt x="12192000" y="6972300"/>
                </a:lnTo>
                <a:lnTo>
                  <a:pt x="0" y="6972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837C63-72DD-C248-A287-16DA76CE9E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43288"/>
            <a:ext cx="1619250" cy="4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01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vidéo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837C63-72DD-C248-A287-16DA76CE9E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43288"/>
            <a:ext cx="1619250" cy="413808"/>
          </a:xfrm>
          <a:prstGeom prst="rect">
            <a:avLst/>
          </a:prstGeom>
        </p:spPr>
      </p:pic>
      <p:sp>
        <p:nvSpPr>
          <p:cNvPr id="8" name="Espace réservé de l'élément multimédia 7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721355 w 12192000"/>
              <a:gd name="connsiteY1" fmla="*/ 0 h 6858000"/>
              <a:gd name="connsiteX2" fmla="*/ 9721867 w 12192000"/>
              <a:gd name="connsiteY2" fmla="*/ 3587 h 6858000"/>
              <a:gd name="connsiteX3" fmla="*/ 9910692 w 12192000"/>
              <a:gd name="connsiteY3" fmla="*/ 827973 h 6858000"/>
              <a:gd name="connsiteX4" fmla="*/ 10206290 w 12192000"/>
              <a:gd name="connsiteY4" fmla="*/ 1027837 h 6858000"/>
              <a:gd name="connsiteX5" fmla="*/ 12192000 w 12192000"/>
              <a:gd name="connsiteY5" fmla="*/ 883801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721355" y="0"/>
                </a:lnTo>
                <a:lnTo>
                  <a:pt x="9721867" y="3587"/>
                </a:lnTo>
                <a:cubicBezTo>
                  <a:pt x="9778072" y="371281"/>
                  <a:pt x="9854180" y="651523"/>
                  <a:pt x="9910692" y="827973"/>
                </a:cubicBezTo>
                <a:cubicBezTo>
                  <a:pt x="9951320" y="954775"/>
                  <a:pt x="10073232" y="1037575"/>
                  <a:pt x="10206290" y="1027837"/>
                </a:cubicBezTo>
                <a:lnTo>
                  <a:pt x="12192000" y="883801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 smtClean="0"/>
              <a:t>Cliquez sur l'icône pour ajouter l'élément multimédia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9818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texte-img-4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6948" y="5393463"/>
            <a:ext cx="4887795" cy="867637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696948" y="4857113"/>
            <a:ext cx="4887795" cy="48577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326114" y="5393463"/>
            <a:ext cx="4887795" cy="867637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9" hasCustomPrompt="1"/>
          </p:nvPr>
        </p:nvSpPr>
        <p:spPr>
          <a:xfrm>
            <a:off x="6326114" y="4857113"/>
            <a:ext cx="4887795" cy="48577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7" name="Forme libre 26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29" name="Image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36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37" name="Image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38" name="Connecteur droit 37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pour une image  2"/>
          <p:cNvSpPr>
            <a:spLocks noGrp="1"/>
          </p:cNvSpPr>
          <p:nvPr>
            <p:ph type="pic" sz="quarter" idx="24"/>
          </p:nvPr>
        </p:nvSpPr>
        <p:spPr>
          <a:xfrm>
            <a:off x="696948" y="1930399"/>
            <a:ext cx="4887795" cy="287685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1" name="Espace réservé pour une image  2"/>
          <p:cNvSpPr>
            <a:spLocks noGrp="1"/>
          </p:cNvSpPr>
          <p:nvPr>
            <p:ph type="pic" sz="quarter" idx="25"/>
          </p:nvPr>
        </p:nvSpPr>
        <p:spPr>
          <a:xfrm>
            <a:off x="6326114" y="1930399"/>
            <a:ext cx="4887795" cy="287685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4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696947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45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47" y="332255"/>
            <a:ext cx="9303449" cy="71478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1" name="Espace réservé du texte 8"/>
          <p:cNvSpPr>
            <a:spLocks noGrp="1"/>
          </p:cNvSpPr>
          <p:nvPr>
            <p:ph type="body" sz="quarter" idx="27" hasCustomPrompt="1"/>
          </p:nvPr>
        </p:nvSpPr>
        <p:spPr>
          <a:xfrm>
            <a:off x="698309" y="1122538"/>
            <a:ext cx="105156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7675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Titre-texte-img-4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6948" y="4517163"/>
            <a:ext cx="3327370" cy="1540737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696948" y="3980813"/>
            <a:ext cx="3327370" cy="48577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281605" y="4517163"/>
            <a:ext cx="3327370" cy="1540737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9" hasCustomPrompt="1"/>
          </p:nvPr>
        </p:nvSpPr>
        <p:spPr>
          <a:xfrm>
            <a:off x="4281605" y="3980813"/>
            <a:ext cx="3327370" cy="48577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873839" y="4517163"/>
            <a:ext cx="3327370" cy="1540737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6" name="Espace réservé du texte 8"/>
          <p:cNvSpPr>
            <a:spLocks noGrp="1"/>
          </p:cNvSpPr>
          <p:nvPr>
            <p:ph type="body" sz="quarter" idx="21" hasCustomPrompt="1"/>
          </p:nvPr>
        </p:nvSpPr>
        <p:spPr>
          <a:xfrm>
            <a:off x="7873839" y="3980813"/>
            <a:ext cx="3327370" cy="48577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7" name="Forme libre 26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29" name="Image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36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37" name="Image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38" name="Connecteur droit 37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pour une image  2"/>
          <p:cNvSpPr>
            <a:spLocks noGrp="1"/>
          </p:cNvSpPr>
          <p:nvPr>
            <p:ph type="pic" sz="quarter" idx="24"/>
          </p:nvPr>
        </p:nvSpPr>
        <p:spPr>
          <a:xfrm>
            <a:off x="696948" y="1917700"/>
            <a:ext cx="3327370" cy="205212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1" name="Espace réservé pour une image  2"/>
          <p:cNvSpPr>
            <a:spLocks noGrp="1"/>
          </p:cNvSpPr>
          <p:nvPr>
            <p:ph type="pic" sz="quarter" idx="25"/>
          </p:nvPr>
        </p:nvSpPr>
        <p:spPr>
          <a:xfrm>
            <a:off x="4281605" y="1917700"/>
            <a:ext cx="3327370" cy="205212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2" name="Espace réservé pour une image  2"/>
          <p:cNvSpPr>
            <a:spLocks noGrp="1"/>
          </p:cNvSpPr>
          <p:nvPr>
            <p:ph type="pic" sz="quarter" idx="26"/>
          </p:nvPr>
        </p:nvSpPr>
        <p:spPr>
          <a:xfrm>
            <a:off x="7867993" y="1917700"/>
            <a:ext cx="3327370" cy="205212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4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696947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45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47" y="332255"/>
            <a:ext cx="9303449" cy="71478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1" name="Espace réservé du texte 8"/>
          <p:cNvSpPr>
            <a:spLocks noGrp="1"/>
          </p:cNvSpPr>
          <p:nvPr>
            <p:ph type="body" sz="quarter" idx="27" hasCustomPrompt="1"/>
          </p:nvPr>
        </p:nvSpPr>
        <p:spPr>
          <a:xfrm>
            <a:off x="698309" y="1122538"/>
            <a:ext cx="105156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492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Titre-texte-img-4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6947" y="4237763"/>
            <a:ext cx="2461784" cy="207826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696947" y="3726813"/>
            <a:ext cx="2461784" cy="48577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67204" y="4237763"/>
            <a:ext cx="2461784" cy="207826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9" hasCustomPrompt="1"/>
          </p:nvPr>
        </p:nvSpPr>
        <p:spPr>
          <a:xfrm>
            <a:off x="3367204" y="3726813"/>
            <a:ext cx="2461784" cy="48577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088622" y="4237763"/>
            <a:ext cx="2461784" cy="207826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6" name="Espace réservé du texte 8"/>
          <p:cNvSpPr>
            <a:spLocks noGrp="1"/>
          </p:cNvSpPr>
          <p:nvPr>
            <p:ph type="body" sz="quarter" idx="21" hasCustomPrompt="1"/>
          </p:nvPr>
        </p:nvSpPr>
        <p:spPr>
          <a:xfrm>
            <a:off x="6088622" y="3726813"/>
            <a:ext cx="2461784" cy="48577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8740695" y="4237763"/>
            <a:ext cx="2461784" cy="207826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spcAft>
                <a:spcPts val="600"/>
              </a:spcAft>
              <a:defRPr sz="14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8"/>
          <p:cNvSpPr>
            <a:spLocks noGrp="1"/>
          </p:cNvSpPr>
          <p:nvPr>
            <p:ph type="body" sz="quarter" idx="23" hasCustomPrompt="1"/>
          </p:nvPr>
        </p:nvSpPr>
        <p:spPr>
          <a:xfrm>
            <a:off x="8740695" y="3726813"/>
            <a:ext cx="2461784" cy="48577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7" name="Forme libre 26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29" name="Image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36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37" name="Image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38" name="Connecteur droit 37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pour une image  2"/>
          <p:cNvSpPr>
            <a:spLocks noGrp="1"/>
          </p:cNvSpPr>
          <p:nvPr>
            <p:ph type="pic" sz="quarter" idx="24"/>
          </p:nvPr>
        </p:nvSpPr>
        <p:spPr>
          <a:xfrm>
            <a:off x="696947" y="1919072"/>
            <a:ext cx="2461784" cy="174732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1" name="Espace réservé pour une image  2"/>
          <p:cNvSpPr>
            <a:spLocks noGrp="1"/>
          </p:cNvSpPr>
          <p:nvPr>
            <p:ph type="pic" sz="quarter" idx="25"/>
          </p:nvPr>
        </p:nvSpPr>
        <p:spPr>
          <a:xfrm>
            <a:off x="3367204" y="1919072"/>
            <a:ext cx="2461784" cy="174732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2" name="Espace réservé pour une image  2"/>
          <p:cNvSpPr>
            <a:spLocks noGrp="1"/>
          </p:cNvSpPr>
          <p:nvPr>
            <p:ph type="pic" sz="quarter" idx="26"/>
          </p:nvPr>
        </p:nvSpPr>
        <p:spPr>
          <a:xfrm>
            <a:off x="6070076" y="1919072"/>
            <a:ext cx="2461784" cy="174732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3" name="Espace réservé pour une image  2"/>
          <p:cNvSpPr>
            <a:spLocks noGrp="1"/>
          </p:cNvSpPr>
          <p:nvPr>
            <p:ph type="pic" sz="quarter" idx="27"/>
          </p:nvPr>
        </p:nvSpPr>
        <p:spPr>
          <a:xfrm>
            <a:off x="8740695" y="1919072"/>
            <a:ext cx="2461784" cy="1747322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4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696947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45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47" y="332255"/>
            <a:ext cx="9303449" cy="71478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1" name="Espace réservé du texte 8"/>
          <p:cNvSpPr>
            <a:spLocks noGrp="1"/>
          </p:cNvSpPr>
          <p:nvPr>
            <p:ph type="body" sz="quarter" idx="28" hasCustomPrompt="1"/>
          </p:nvPr>
        </p:nvSpPr>
        <p:spPr>
          <a:xfrm>
            <a:off x="698309" y="1122538"/>
            <a:ext cx="105156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622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sous-titre-texte-laptop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226426" y="2184107"/>
            <a:ext cx="7342774" cy="4348688"/>
            <a:chOff x="226426" y="2184107"/>
            <a:chExt cx="7342774" cy="4348688"/>
          </a:xfrm>
        </p:grpSpPr>
        <p:grpSp>
          <p:nvGrpSpPr>
            <p:cNvPr id="19" name="Group 16"/>
            <p:cNvGrpSpPr/>
            <p:nvPr/>
          </p:nvGrpSpPr>
          <p:grpSpPr>
            <a:xfrm>
              <a:off x="799985" y="2184107"/>
              <a:ext cx="6309708" cy="4213169"/>
              <a:chOff x="-375492" y="1139528"/>
              <a:chExt cx="7415784" cy="4700016"/>
            </a:xfrm>
          </p:grpSpPr>
          <p:sp>
            <p:nvSpPr>
              <p:cNvPr id="21" name="Freeform 15"/>
              <p:cNvSpPr/>
              <p:nvPr/>
            </p:nvSpPr>
            <p:spPr>
              <a:xfrm>
                <a:off x="-375492" y="1139528"/>
                <a:ext cx="7415784" cy="4700016"/>
              </a:xfrm>
              <a:custGeom>
                <a:avLst/>
                <a:gdLst>
                  <a:gd name="connsiteX0" fmla="*/ 224028 w 7415784"/>
                  <a:gd name="connsiteY0" fmla="*/ 269748 h 4700016"/>
                  <a:gd name="connsiteX1" fmla="*/ 224028 w 7415784"/>
                  <a:gd name="connsiteY1" fmla="*/ 4430268 h 4700016"/>
                  <a:gd name="connsiteX2" fmla="*/ 7191756 w 7415784"/>
                  <a:gd name="connsiteY2" fmla="*/ 4430268 h 4700016"/>
                  <a:gd name="connsiteX3" fmla="*/ 7191756 w 7415784"/>
                  <a:gd name="connsiteY3" fmla="*/ 269748 h 4700016"/>
                  <a:gd name="connsiteX4" fmla="*/ 266867 w 7415784"/>
                  <a:gd name="connsiteY4" fmla="*/ 0 h 4700016"/>
                  <a:gd name="connsiteX5" fmla="*/ 7148917 w 7415784"/>
                  <a:gd name="connsiteY5" fmla="*/ 0 h 4700016"/>
                  <a:gd name="connsiteX6" fmla="*/ 7415784 w 7415784"/>
                  <a:gd name="connsiteY6" fmla="*/ 266867 h 4700016"/>
                  <a:gd name="connsiteX7" fmla="*/ 7415784 w 7415784"/>
                  <a:gd name="connsiteY7" fmla="*/ 4433149 h 4700016"/>
                  <a:gd name="connsiteX8" fmla="*/ 7148917 w 7415784"/>
                  <a:gd name="connsiteY8" fmla="*/ 4700016 h 4700016"/>
                  <a:gd name="connsiteX9" fmla="*/ 266867 w 7415784"/>
                  <a:gd name="connsiteY9" fmla="*/ 4700016 h 4700016"/>
                  <a:gd name="connsiteX10" fmla="*/ 0 w 7415784"/>
                  <a:gd name="connsiteY10" fmla="*/ 4433149 h 4700016"/>
                  <a:gd name="connsiteX11" fmla="*/ 0 w 7415784"/>
                  <a:gd name="connsiteY11" fmla="*/ 266867 h 4700016"/>
                  <a:gd name="connsiteX12" fmla="*/ 266867 w 7415784"/>
                  <a:gd name="connsiteY12" fmla="*/ 0 h 470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15784" h="4700016">
                    <a:moveTo>
                      <a:pt x="224028" y="269748"/>
                    </a:moveTo>
                    <a:lnTo>
                      <a:pt x="224028" y="4430268"/>
                    </a:lnTo>
                    <a:lnTo>
                      <a:pt x="7191756" y="4430268"/>
                    </a:lnTo>
                    <a:lnTo>
                      <a:pt x="7191756" y="269748"/>
                    </a:lnTo>
                    <a:close/>
                    <a:moveTo>
                      <a:pt x="266867" y="0"/>
                    </a:moveTo>
                    <a:lnTo>
                      <a:pt x="7148917" y="0"/>
                    </a:lnTo>
                    <a:cubicBezTo>
                      <a:pt x="7296304" y="0"/>
                      <a:pt x="7415784" y="119480"/>
                      <a:pt x="7415784" y="266867"/>
                    </a:cubicBezTo>
                    <a:lnTo>
                      <a:pt x="7415784" y="4433149"/>
                    </a:lnTo>
                    <a:cubicBezTo>
                      <a:pt x="7415784" y="4580536"/>
                      <a:pt x="7296304" y="4700016"/>
                      <a:pt x="7148917" y="4700016"/>
                    </a:cubicBezTo>
                    <a:lnTo>
                      <a:pt x="266867" y="4700016"/>
                    </a:lnTo>
                    <a:cubicBezTo>
                      <a:pt x="119480" y="4700016"/>
                      <a:pt x="0" y="4580536"/>
                      <a:pt x="0" y="4433149"/>
                    </a:cubicBezTo>
                    <a:lnTo>
                      <a:pt x="0" y="266867"/>
                    </a:lnTo>
                    <a:cubicBezTo>
                      <a:pt x="0" y="119480"/>
                      <a:pt x="119480" y="0"/>
                      <a:pt x="266867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9"/>
              <p:cNvSpPr/>
              <p:nvPr/>
            </p:nvSpPr>
            <p:spPr>
              <a:xfrm>
                <a:off x="-358010" y="1160080"/>
                <a:ext cx="7380820" cy="4658912"/>
              </a:xfrm>
              <a:custGeom>
                <a:avLst/>
                <a:gdLst>
                  <a:gd name="connsiteX0" fmla="*/ 252028 w 7380820"/>
                  <a:gd name="connsiteY0" fmla="*/ 295230 h 4658912"/>
                  <a:gd name="connsiteX1" fmla="*/ 252028 w 7380820"/>
                  <a:gd name="connsiteY1" fmla="*/ 4363682 h 4658912"/>
                  <a:gd name="connsiteX2" fmla="*/ 7128792 w 7380820"/>
                  <a:gd name="connsiteY2" fmla="*/ 4363682 h 4658912"/>
                  <a:gd name="connsiteX3" fmla="*/ 7128792 w 7380820"/>
                  <a:gd name="connsiteY3" fmla="*/ 295230 h 4658912"/>
                  <a:gd name="connsiteX4" fmla="*/ 264533 w 7380820"/>
                  <a:gd name="connsiteY4" fmla="*/ 0 h 4658912"/>
                  <a:gd name="connsiteX5" fmla="*/ 7116287 w 7380820"/>
                  <a:gd name="connsiteY5" fmla="*/ 0 h 4658912"/>
                  <a:gd name="connsiteX6" fmla="*/ 7380820 w 7380820"/>
                  <a:gd name="connsiteY6" fmla="*/ 264533 h 4658912"/>
                  <a:gd name="connsiteX7" fmla="*/ 7380820 w 7380820"/>
                  <a:gd name="connsiteY7" fmla="*/ 4394379 h 4658912"/>
                  <a:gd name="connsiteX8" fmla="*/ 7116287 w 7380820"/>
                  <a:gd name="connsiteY8" fmla="*/ 4658912 h 4658912"/>
                  <a:gd name="connsiteX9" fmla="*/ 264533 w 7380820"/>
                  <a:gd name="connsiteY9" fmla="*/ 4658912 h 4658912"/>
                  <a:gd name="connsiteX10" fmla="*/ 0 w 7380820"/>
                  <a:gd name="connsiteY10" fmla="*/ 4394379 h 4658912"/>
                  <a:gd name="connsiteX11" fmla="*/ 0 w 7380820"/>
                  <a:gd name="connsiteY11" fmla="*/ 264533 h 4658912"/>
                  <a:gd name="connsiteX12" fmla="*/ 264533 w 7380820"/>
                  <a:gd name="connsiteY12" fmla="*/ 0 h 4658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80820" h="4658912">
                    <a:moveTo>
                      <a:pt x="252028" y="295230"/>
                    </a:moveTo>
                    <a:lnTo>
                      <a:pt x="252028" y="4363682"/>
                    </a:lnTo>
                    <a:lnTo>
                      <a:pt x="7128792" y="4363682"/>
                    </a:lnTo>
                    <a:lnTo>
                      <a:pt x="7128792" y="295230"/>
                    </a:lnTo>
                    <a:close/>
                    <a:moveTo>
                      <a:pt x="264533" y="0"/>
                    </a:moveTo>
                    <a:lnTo>
                      <a:pt x="7116287" y="0"/>
                    </a:lnTo>
                    <a:cubicBezTo>
                      <a:pt x="7262385" y="0"/>
                      <a:pt x="7380820" y="118435"/>
                      <a:pt x="7380820" y="264533"/>
                    </a:cubicBezTo>
                    <a:lnTo>
                      <a:pt x="7380820" y="4394379"/>
                    </a:lnTo>
                    <a:cubicBezTo>
                      <a:pt x="7380820" y="4540477"/>
                      <a:pt x="7262385" y="4658912"/>
                      <a:pt x="7116287" y="4658912"/>
                    </a:cubicBezTo>
                    <a:lnTo>
                      <a:pt x="264533" y="4658912"/>
                    </a:lnTo>
                    <a:cubicBezTo>
                      <a:pt x="118435" y="4658912"/>
                      <a:pt x="0" y="4540477"/>
                      <a:pt x="0" y="4394379"/>
                    </a:cubicBezTo>
                    <a:lnTo>
                      <a:pt x="0" y="264533"/>
                    </a:lnTo>
                    <a:cubicBezTo>
                      <a:pt x="0" y="118435"/>
                      <a:pt x="118435" y="0"/>
                      <a:pt x="2645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13"/>
              <p:cNvSpPr/>
              <p:nvPr/>
            </p:nvSpPr>
            <p:spPr>
              <a:xfrm>
                <a:off x="4509682" y="1139528"/>
                <a:ext cx="2530610" cy="4700016"/>
              </a:xfrm>
              <a:custGeom>
                <a:avLst/>
                <a:gdLst>
                  <a:gd name="connsiteX0" fmla="*/ 0 w 2530610"/>
                  <a:gd name="connsiteY0" fmla="*/ 0 h 4700016"/>
                  <a:gd name="connsiteX1" fmla="*/ 2263743 w 2530610"/>
                  <a:gd name="connsiteY1" fmla="*/ 0 h 4700016"/>
                  <a:gd name="connsiteX2" fmla="*/ 2530610 w 2530610"/>
                  <a:gd name="connsiteY2" fmla="*/ 266867 h 4700016"/>
                  <a:gd name="connsiteX3" fmla="*/ 2530610 w 2530610"/>
                  <a:gd name="connsiteY3" fmla="*/ 4433149 h 4700016"/>
                  <a:gd name="connsiteX4" fmla="*/ 2263743 w 2530610"/>
                  <a:gd name="connsiteY4" fmla="*/ 4700016 h 4700016"/>
                  <a:gd name="connsiteX5" fmla="*/ 1961175 w 2530610"/>
                  <a:gd name="connsiteY5" fmla="*/ 4700016 h 470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30610" h="4700016">
                    <a:moveTo>
                      <a:pt x="0" y="0"/>
                    </a:moveTo>
                    <a:lnTo>
                      <a:pt x="2263743" y="0"/>
                    </a:lnTo>
                    <a:cubicBezTo>
                      <a:pt x="2411130" y="0"/>
                      <a:pt x="2530610" y="119480"/>
                      <a:pt x="2530610" y="266867"/>
                    </a:cubicBezTo>
                    <a:lnTo>
                      <a:pt x="2530610" y="4433149"/>
                    </a:lnTo>
                    <a:cubicBezTo>
                      <a:pt x="2530610" y="4580536"/>
                      <a:pt x="2411130" y="4700016"/>
                      <a:pt x="2263743" y="4700016"/>
                    </a:cubicBezTo>
                    <a:lnTo>
                      <a:pt x="1961175" y="4700016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7"/>
            <p:cNvGrpSpPr/>
            <p:nvPr/>
          </p:nvGrpSpPr>
          <p:grpSpPr>
            <a:xfrm>
              <a:off x="226426" y="6342079"/>
              <a:ext cx="7342774" cy="190716"/>
              <a:chOff x="-1348120" y="5777967"/>
              <a:chExt cx="9361040" cy="187525"/>
            </a:xfrm>
          </p:grpSpPr>
          <p:sp>
            <p:nvSpPr>
              <p:cNvPr id="17" name="Trapezoid 6"/>
              <p:cNvSpPr/>
              <p:nvPr/>
            </p:nvSpPr>
            <p:spPr>
              <a:xfrm flipV="1">
                <a:off x="-1348120" y="5928916"/>
                <a:ext cx="9361040" cy="36576"/>
              </a:xfrm>
              <a:prstGeom prst="trapezoid">
                <a:avLst>
                  <a:gd name="adj" fmla="val 814192"/>
                </a:avLst>
              </a:prstGeom>
              <a:solidFill>
                <a:srgbClr val="80808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-1348120" y="5777967"/>
                <a:ext cx="9361040" cy="151090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0" name="Forme libre 29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34" name="Espace réservé pour une image  33"/>
          <p:cNvSpPr>
            <a:spLocks noGrp="1"/>
          </p:cNvSpPr>
          <p:nvPr userDrawn="1">
            <p:ph type="pic" sz="quarter" idx="14"/>
          </p:nvPr>
        </p:nvSpPr>
        <p:spPr>
          <a:xfrm>
            <a:off x="1032960" y="2479875"/>
            <a:ext cx="5849169" cy="364856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35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7594600" y="2590801"/>
            <a:ext cx="4413248" cy="96882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Aft>
                <a:spcPts val="600"/>
              </a:spcAft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6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 userDrawn="1">
            <p:ph idx="15" hasCustomPrompt="1"/>
          </p:nvPr>
        </p:nvSpPr>
        <p:spPr>
          <a:xfrm>
            <a:off x="7594600" y="3735037"/>
            <a:ext cx="4413248" cy="96882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Aft>
                <a:spcPts val="600"/>
              </a:spcAft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7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 userDrawn="1">
            <p:ph idx="16" hasCustomPrompt="1"/>
          </p:nvPr>
        </p:nvSpPr>
        <p:spPr>
          <a:xfrm>
            <a:off x="7594600" y="4875067"/>
            <a:ext cx="4413248" cy="96882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Aft>
                <a:spcPts val="600"/>
              </a:spcAft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7" name="Image 2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28" name="Connecteur droit 27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698309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40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81" y="633471"/>
            <a:ext cx="9303449" cy="761415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1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704643" y="1464083"/>
            <a:ext cx="105156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193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Titre-sous-titre-texte-laptop gauche (vide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226426" y="2184107"/>
            <a:ext cx="7342774" cy="4348688"/>
            <a:chOff x="226426" y="2184107"/>
            <a:chExt cx="7342774" cy="4348688"/>
          </a:xfrm>
        </p:grpSpPr>
        <p:grpSp>
          <p:nvGrpSpPr>
            <p:cNvPr id="19" name="Group 16"/>
            <p:cNvGrpSpPr/>
            <p:nvPr/>
          </p:nvGrpSpPr>
          <p:grpSpPr>
            <a:xfrm>
              <a:off x="799985" y="2184107"/>
              <a:ext cx="6309708" cy="4213169"/>
              <a:chOff x="-375492" y="1139528"/>
              <a:chExt cx="7415784" cy="4700016"/>
            </a:xfrm>
          </p:grpSpPr>
          <p:sp>
            <p:nvSpPr>
              <p:cNvPr id="21" name="Freeform 15"/>
              <p:cNvSpPr/>
              <p:nvPr/>
            </p:nvSpPr>
            <p:spPr>
              <a:xfrm>
                <a:off x="-375492" y="1139528"/>
                <a:ext cx="7415784" cy="4700016"/>
              </a:xfrm>
              <a:custGeom>
                <a:avLst/>
                <a:gdLst>
                  <a:gd name="connsiteX0" fmla="*/ 224028 w 7415784"/>
                  <a:gd name="connsiteY0" fmla="*/ 269748 h 4700016"/>
                  <a:gd name="connsiteX1" fmla="*/ 224028 w 7415784"/>
                  <a:gd name="connsiteY1" fmla="*/ 4430268 h 4700016"/>
                  <a:gd name="connsiteX2" fmla="*/ 7191756 w 7415784"/>
                  <a:gd name="connsiteY2" fmla="*/ 4430268 h 4700016"/>
                  <a:gd name="connsiteX3" fmla="*/ 7191756 w 7415784"/>
                  <a:gd name="connsiteY3" fmla="*/ 269748 h 4700016"/>
                  <a:gd name="connsiteX4" fmla="*/ 266867 w 7415784"/>
                  <a:gd name="connsiteY4" fmla="*/ 0 h 4700016"/>
                  <a:gd name="connsiteX5" fmla="*/ 7148917 w 7415784"/>
                  <a:gd name="connsiteY5" fmla="*/ 0 h 4700016"/>
                  <a:gd name="connsiteX6" fmla="*/ 7415784 w 7415784"/>
                  <a:gd name="connsiteY6" fmla="*/ 266867 h 4700016"/>
                  <a:gd name="connsiteX7" fmla="*/ 7415784 w 7415784"/>
                  <a:gd name="connsiteY7" fmla="*/ 4433149 h 4700016"/>
                  <a:gd name="connsiteX8" fmla="*/ 7148917 w 7415784"/>
                  <a:gd name="connsiteY8" fmla="*/ 4700016 h 4700016"/>
                  <a:gd name="connsiteX9" fmla="*/ 266867 w 7415784"/>
                  <a:gd name="connsiteY9" fmla="*/ 4700016 h 4700016"/>
                  <a:gd name="connsiteX10" fmla="*/ 0 w 7415784"/>
                  <a:gd name="connsiteY10" fmla="*/ 4433149 h 4700016"/>
                  <a:gd name="connsiteX11" fmla="*/ 0 w 7415784"/>
                  <a:gd name="connsiteY11" fmla="*/ 266867 h 4700016"/>
                  <a:gd name="connsiteX12" fmla="*/ 266867 w 7415784"/>
                  <a:gd name="connsiteY12" fmla="*/ 0 h 470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15784" h="4700016">
                    <a:moveTo>
                      <a:pt x="224028" y="269748"/>
                    </a:moveTo>
                    <a:lnTo>
                      <a:pt x="224028" y="4430268"/>
                    </a:lnTo>
                    <a:lnTo>
                      <a:pt x="7191756" y="4430268"/>
                    </a:lnTo>
                    <a:lnTo>
                      <a:pt x="7191756" y="269748"/>
                    </a:lnTo>
                    <a:close/>
                    <a:moveTo>
                      <a:pt x="266867" y="0"/>
                    </a:moveTo>
                    <a:lnTo>
                      <a:pt x="7148917" y="0"/>
                    </a:lnTo>
                    <a:cubicBezTo>
                      <a:pt x="7296304" y="0"/>
                      <a:pt x="7415784" y="119480"/>
                      <a:pt x="7415784" y="266867"/>
                    </a:cubicBezTo>
                    <a:lnTo>
                      <a:pt x="7415784" y="4433149"/>
                    </a:lnTo>
                    <a:cubicBezTo>
                      <a:pt x="7415784" y="4580536"/>
                      <a:pt x="7296304" y="4700016"/>
                      <a:pt x="7148917" y="4700016"/>
                    </a:cubicBezTo>
                    <a:lnTo>
                      <a:pt x="266867" y="4700016"/>
                    </a:lnTo>
                    <a:cubicBezTo>
                      <a:pt x="119480" y="4700016"/>
                      <a:pt x="0" y="4580536"/>
                      <a:pt x="0" y="4433149"/>
                    </a:cubicBezTo>
                    <a:lnTo>
                      <a:pt x="0" y="266867"/>
                    </a:lnTo>
                    <a:cubicBezTo>
                      <a:pt x="0" y="119480"/>
                      <a:pt x="119480" y="0"/>
                      <a:pt x="266867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9"/>
              <p:cNvSpPr/>
              <p:nvPr/>
            </p:nvSpPr>
            <p:spPr>
              <a:xfrm>
                <a:off x="-358010" y="1160080"/>
                <a:ext cx="7380820" cy="4658912"/>
              </a:xfrm>
              <a:custGeom>
                <a:avLst/>
                <a:gdLst>
                  <a:gd name="connsiteX0" fmla="*/ 252028 w 7380820"/>
                  <a:gd name="connsiteY0" fmla="*/ 295230 h 4658912"/>
                  <a:gd name="connsiteX1" fmla="*/ 252028 w 7380820"/>
                  <a:gd name="connsiteY1" fmla="*/ 4363682 h 4658912"/>
                  <a:gd name="connsiteX2" fmla="*/ 7128792 w 7380820"/>
                  <a:gd name="connsiteY2" fmla="*/ 4363682 h 4658912"/>
                  <a:gd name="connsiteX3" fmla="*/ 7128792 w 7380820"/>
                  <a:gd name="connsiteY3" fmla="*/ 295230 h 4658912"/>
                  <a:gd name="connsiteX4" fmla="*/ 264533 w 7380820"/>
                  <a:gd name="connsiteY4" fmla="*/ 0 h 4658912"/>
                  <a:gd name="connsiteX5" fmla="*/ 7116287 w 7380820"/>
                  <a:gd name="connsiteY5" fmla="*/ 0 h 4658912"/>
                  <a:gd name="connsiteX6" fmla="*/ 7380820 w 7380820"/>
                  <a:gd name="connsiteY6" fmla="*/ 264533 h 4658912"/>
                  <a:gd name="connsiteX7" fmla="*/ 7380820 w 7380820"/>
                  <a:gd name="connsiteY7" fmla="*/ 4394379 h 4658912"/>
                  <a:gd name="connsiteX8" fmla="*/ 7116287 w 7380820"/>
                  <a:gd name="connsiteY8" fmla="*/ 4658912 h 4658912"/>
                  <a:gd name="connsiteX9" fmla="*/ 264533 w 7380820"/>
                  <a:gd name="connsiteY9" fmla="*/ 4658912 h 4658912"/>
                  <a:gd name="connsiteX10" fmla="*/ 0 w 7380820"/>
                  <a:gd name="connsiteY10" fmla="*/ 4394379 h 4658912"/>
                  <a:gd name="connsiteX11" fmla="*/ 0 w 7380820"/>
                  <a:gd name="connsiteY11" fmla="*/ 264533 h 4658912"/>
                  <a:gd name="connsiteX12" fmla="*/ 264533 w 7380820"/>
                  <a:gd name="connsiteY12" fmla="*/ 0 h 4658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80820" h="4658912">
                    <a:moveTo>
                      <a:pt x="252028" y="295230"/>
                    </a:moveTo>
                    <a:lnTo>
                      <a:pt x="252028" y="4363682"/>
                    </a:lnTo>
                    <a:lnTo>
                      <a:pt x="7128792" y="4363682"/>
                    </a:lnTo>
                    <a:lnTo>
                      <a:pt x="7128792" y="295230"/>
                    </a:lnTo>
                    <a:close/>
                    <a:moveTo>
                      <a:pt x="264533" y="0"/>
                    </a:moveTo>
                    <a:lnTo>
                      <a:pt x="7116287" y="0"/>
                    </a:lnTo>
                    <a:cubicBezTo>
                      <a:pt x="7262385" y="0"/>
                      <a:pt x="7380820" y="118435"/>
                      <a:pt x="7380820" y="264533"/>
                    </a:cubicBezTo>
                    <a:lnTo>
                      <a:pt x="7380820" y="4394379"/>
                    </a:lnTo>
                    <a:cubicBezTo>
                      <a:pt x="7380820" y="4540477"/>
                      <a:pt x="7262385" y="4658912"/>
                      <a:pt x="7116287" y="4658912"/>
                    </a:cubicBezTo>
                    <a:lnTo>
                      <a:pt x="264533" y="4658912"/>
                    </a:lnTo>
                    <a:cubicBezTo>
                      <a:pt x="118435" y="4658912"/>
                      <a:pt x="0" y="4540477"/>
                      <a:pt x="0" y="4394379"/>
                    </a:cubicBezTo>
                    <a:lnTo>
                      <a:pt x="0" y="264533"/>
                    </a:lnTo>
                    <a:cubicBezTo>
                      <a:pt x="0" y="118435"/>
                      <a:pt x="118435" y="0"/>
                      <a:pt x="2645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13"/>
              <p:cNvSpPr/>
              <p:nvPr/>
            </p:nvSpPr>
            <p:spPr>
              <a:xfrm>
                <a:off x="4509682" y="1139528"/>
                <a:ext cx="2530610" cy="4700016"/>
              </a:xfrm>
              <a:custGeom>
                <a:avLst/>
                <a:gdLst>
                  <a:gd name="connsiteX0" fmla="*/ 0 w 2530610"/>
                  <a:gd name="connsiteY0" fmla="*/ 0 h 4700016"/>
                  <a:gd name="connsiteX1" fmla="*/ 2263743 w 2530610"/>
                  <a:gd name="connsiteY1" fmla="*/ 0 h 4700016"/>
                  <a:gd name="connsiteX2" fmla="*/ 2530610 w 2530610"/>
                  <a:gd name="connsiteY2" fmla="*/ 266867 h 4700016"/>
                  <a:gd name="connsiteX3" fmla="*/ 2530610 w 2530610"/>
                  <a:gd name="connsiteY3" fmla="*/ 4433149 h 4700016"/>
                  <a:gd name="connsiteX4" fmla="*/ 2263743 w 2530610"/>
                  <a:gd name="connsiteY4" fmla="*/ 4700016 h 4700016"/>
                  <a:gd name="connsiteX5" fmla="*/ 1961175 w 2530610"/>
                  <a:gd name="connsiteY5" fmla="*/ 4700016 h 470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30610" h="4700016">
                    <a:moveTo>
                      <a:pt x="0" y="0"/>
                    </a:moveTo>
                    <a:lnTo>
                      <a:pt x="2263743" y="0"/>
                    </a:lnTo>
                    <a:cubicBezTo>
                      <a:pt x="2411130" y="0"/>
                      <a:pt x="2530610" y="119480"/>
                      <a:pt x="2530610" y="266867"/>
                    </a:cubicBezTo>
                    <a:lnTo>
                      <a:pt x="2530610" y="4433149"/>
                    </a:lnTo>
                    <a:cubicBezTo>
                      <a:pt x="2530610" y="4580536"/>
                      <a:pt x="2411130" y="4700016"/>
                      <a:pt x="2263743" y="4700016"/>
                    </a:cubicBezTo>
                    <a:lnTo>
                      <a:pt x="1961175" y="4700016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7"/>
            <p:cNvGrpSpPr/>
            <p:nvPr/>
          </p:nvGrpSpPr>
          <p:grpSpPr>
            <a:xfrm>
              <a:off x="226426" y="6342079"/>
              <a:ext cx="7342774" cy="190716"/>
              <a:chOff x="-1348120" y="5777967"/>
              <a:chExt cx="9361040" cy="187525"/>
            </a:xfrm>
          </p:grpSpPr>
          <p:sp>
            <p:nvSpPr>
              <p:cNvPr id="17" name="Trapezoid 6"/>
              <p:cNvSpPr/>
              <p:nvPr/>
            </p:nvSpPr>
            <p:spPr>
              <a:xfrm flipV="1">
                <a:off x="-1348120" y="5928916"/>
                <a:ext cx="9361040" cy="36576"/>
              </a:xfrm>
              <a:prstGeom prst="trapezoid">
                <a:avLst>
                  <a:gd name="adj" fmla="val 814192"/>
                </a:avLst>
              </a:prstGeom>
              <a:solidFill>
                <a:srgbClr val="80808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-1348120" y="5777967"/>
                <a:ext cx="9361040" cy="151090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0" name="Forme libre 29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rgbClr val="006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007" y="238525"/>
            <a:ext cx="1637886" cy="418571"/>
          </a:xfrm>
          <a:prstGeom prst="rect">
            <a:avLst/>
          </a:prstGeom>
        </p:spPr>
      </p:pic>
      <p:sp>
        <p:nvSpPr>
          <p:cNvPr id="35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7594600" y="2590801"/>
            <a:ext cx="4413248" cy="96882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Aft>
                <a:spcPts val="600"/>
              </a:spcAft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6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 userDrawn="1">
            <p:ph idx="15" hasCustomPrompt="1"/>
          </p:nvPr>
        </p:nvSpPr>
        <p:spPr>
          <a:xfrm>
            <a:off x="7594600" y="3735037"/>
            <a:ext cx="4413248" cy="96882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Aft>
                <a:spcPts val="600"/>
              </a:spcAft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7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 userDrawn="1">
            <p:ph idx="16" hasCustomPrompt="1"/>
          </p:nvPr>
        </p:nvSpPr>
        <p:spPr>
          <a:xfrm>
            <a:off x="7594600" y="4875067"/>
            <a:ext cx="4413248" cy="96882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Aft>
                <a:spcPts val="600"/>
              </a:spcAft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7" name="Image 2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28" name="Connecteur droit 27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698309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40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7"/>
          </p:nvPr>
        </p:nvSpPr>
        <p:spPr>
          <a:xfrm>
            <a:off x="1030288" y="2466975"/>
            <a:ext cx="5907087" cy="36576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l'élément multimédia</a:t>
            </a:r>
            <a:endParaRPr lang="fr-BE"/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81" y="633471"/>
            <a:ext cx="9303449" cy="761415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704643" y="1464083"/>
            <a:ext cx="105156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9524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sous-titre-texte-img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rme libre 31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5280000" flipH="1">
            <a:off x="-49610" y="4059344"/>
            <a:ext cx="6808682" cy="7606231"/>
          </a:xfrm>
          <a:custGeom>
            <a:avLst/>
            <a:gdLst>
              <a:gd name="connsiteX0" fmla="*/ 6808521 w 6808682"/>
              <a:gd name="connsiteY0" fmla="*/ 2897694 h 7606231"/>
              <a:gd name="connsiteX1" fmla="*/ 6647525 w 6808682"/>
              <a:gd name="connsiteY1" fmla="*/ 2556862 h 7606231"/>
              <a:gd name="connsiteX2" fmla="*/ 6920 w 6808682"/>
              <a:gd name="connsiteY2" fmla="*/ 464 h 7606231"/>
              <a:gd name="connsiteX3" fmla="*/ 0 w 6808682"/>
              <a:gd name="connsiteY3" fmla="*/ 0 h 7606231"/>
              <a:gd name="connsiteX4" fmla="*/ 501174 w 6808682"/>
              <a:gd name="connsiteY4" fmla="*/ 5870589 h 7606231"/>
              <a:gd name="connsiteX5" fmla="*/ 771545 w 6808682"/>
              <a:gd name="connsiteY5" fmla="*/ 5943969 h 7606231"/>
              <a:gd name="connsiteX6" fmla="*/ 3877793 w 6808682"/>
              <a:gd name="connsiteY6" fmla="*/ 7515767 h 7606231"/>
              <a:gd name="connsiteX7" fmla="*/ 4568354 w 6808682"/>
              <a:gd name="connsiteY7" fmla="*/ 7353949 h 7606231"/>
              <a:gd name="connsiteX8" fmla="*/ 6756377 w 6808682"/>
              <a:gd name="connsiteY8" fmla="*/ 3124225 h 7606231"/>
              <a:gd name="connsiteX9" fmla="*/ 6808521 w 6808682"/>
              <a:gd name="connsiteY9" fmla="*/ 2897694 h 760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08682" h="7606231">
                <a:moveTo>
                  <a:pt x="6808521" y="2897694"/>
                </a:moveTo>
                <a:cubicBezTo>
                  <a:pt x="6805162" y="2769825"/>
                  <a:pt x="6749260" y="2645200"/>
                  <a:pt x="6647525" y="2556862"/>
                </a:cubicBezTo>
                <a:cubicBezTo>
                  <a:pt x="5917626" y="1923203"/>
                  <a:pt x="3713878" y="299365"/>
                  <a:pt x="6920" y="464"/>
                </a:cubicBezTo>
                <a:lnTo>
                  <a:pt x="0" y="0"/>
                </a:lnTo>
                <a:lnTo>
                  <a:pt x="501174" y="5870589"/>
                </a:lnTo>
                <a:lnTo>
                  <a:pt x="771545" y="5943969"/>
                </a:lnTo>
                <a:cubicBezTo>
                  <a:pt x="2163587" y="6358398"/>
                  <a:pt x="3293867" y="7088281"/>
                  <a:pt x="3877793" y="7515767"/>
                </a:cubicBezTo>
                <a:cubicBezTo>
                  <a:pt x="4108977" y="7685073"/>
                  <a:pt x="4436536" y="7608660"/>
                  <a:pt x="4568354" y="7353949"/>
                </a:cubicBezTo>
                <a:lnTo>
                  <a:pt x="6756377" y="3124225"/>
                </a:lnTo>
                <a:cubicBezTo>
                  <a:pt x="6793639" y="3052305"/>
                  <a:pt x="6810538" y="2974416"/>
                  <a:pt x="6808521" y="2897694"/>
                </a:cubicBezTo>
                <a:close/>
              </a:path>
            </a:pathLst>
          </a:custGeom>
          <a:solidFill>
            <a:srgbClr val="0066B3"/>
          </a:solidFill>
          <a:ln w="95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3700" y="1584325"/>
            <a:ext cx="6127750" cy="132556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3700" y="3477986"/>
            <a:ext cx="6127750" cy="29799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Aft>
                <a:spcPts val="600"/>
              </a:spcAft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spcAft>
                <a:spcPts val="600"/>
              </a:spcAft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spcAft>
                <a:spcPts val="60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spcAft>
                <a:spcPts val="60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>
              <a:spcAft>
                <a:spcPts val="60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5473700" y="2909888"/>
            <a:ext cx="612775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sp>
        <p:nvSpPr>
          <p:cNvPr id="28" name="Espace réservé pour une image  27"/>
          <p:cNvSpPr>
            <a:spLocks noGrp="1"/>
          </p:cNvSpPr>
          <p:nvPr>
            <p:ph type="pic" sz="quarter" idx="14"/>
          </p:nvPr>
        </p:nvSpPr>
        <p:spPr>
          <a:xfrm rot="-420000">
            <a:off x="-19049" y="-38098"/>
            <a:ext cx="4758795" cy="5879213"/>
          </a:xfrm>
          <a:custGeom>
            <a:avLst/>
            <a:gdLst>
              <a:gd name="connsiteX0" fmla="*/ 3247812 w 4758795"/>
              <a:gd name="connsiteY0" fmla="*/ 0 h 5879213"/>
              <a:gd name="connsiteX1" fmla="*/ 3255069 w 4758795"/>
              <a:gd name="connsiteY1" fmla="*/ 9220 h 5879213"/>
              <a:gd name="connsiteX2" fmla="*/ 4730668 w 4758795"/>
              <a:gd name="connsiteY2" fmla="*/ 2620292 h 5879213"/>
              <a:gd name="connsiteX3" fmla="*/ 4549934 w 4758795"/>
              <a:gd name="connsiteY3" fmla="*/ 3169004 h 5879213"/>
              <a:gd name="connsiteX4" fmla="*/ 581432 w 4758795"/>
              <a:gd name="connsiteY4" fmla="*/ 5801306 h 5879213"/>
              <a:gd name="connsiteX5" fmla="*/ 22778 w 4758795"/>
              <a:gd name="connsiteY5" fmla="*/ 5769446 h 5879213"/>
              <a:gd name="connsiteX6" fmla="*/ 0 w 4758795"/>
              <a:gd name="connsiteY6" fmla="*/ 5745589 h 5879213"/>
              <a:gd name="connsiteX7" fmla="*/ 0 w 4758795"/>
              <a:gd name="connsiteY7" fmla="*/ 0 h 5879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58795" h="5879213">
                <a:moveTo>
                  <a:pt x="3247812" y="0"/>
                </a:moveTo>
                <a:lnTo>
                  <a:pt x="3255069" y="9220"/>
                </a:lnTo>
                <a:cubicBezTo>
                  <a:pt x="4121330" y="1136184"/>
                  <a:pt x="4548747" y="2118996"/>
                  <a:pt x="4730668" y="2620292"/>
                </a:cubicBezTo>
                <a:cubicBezTo>
                  <a:pt x="4804186" y="2822944"/>
                  <a:pt x="4730012" y="3049724"/>
                  <a:pt x="4549934" y="3169004"/>
                </a:cubicBezTo>
                <a:lnTo>
                  <a:pt x="581432" y="5801306"/>
                </a:lnTo>
                <a:cubicBezTo>
                  <a:pt x="402158" y="5920171"/>
                  <a:pt x="175435" y="5897864"/>
                  <a:pt x="22778" y="5769446"/>
                </a:cubicBezTo>
                <a:lnTo>
                  <a:pt x="0" y="5745589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 smtClean="0"/>
              <a:t>Cliquez sur l'icône pour ajouter une image</a:t>
            </a:r>
            <a:endParaRPr lang="fr-BE" dirty="0"/>
          </a:p>
        </p:txBody>
      </p:sp>
      <p:sp>
        <p:nvSpPr>
          <p:cNvPr id="39" name="Espace réservé du texte 38"/>
          <p:cNvSpPr>
            <a:spLocks noGrp="1"/>
          </p:cNvSpPr>
          <p:nvPr>
            <p:ph type="body" sz="quarter" idx="15"/>
          </p:nvPr>
        </p:nvSpPr>
        <p:spPr>
          <a:xfrm>
            <a:off x="2365828" y="5457371"/>
            <a:ext cx="2657851" cy="14006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dirty="0"/>
          </a:p>
        </p:txBody>
      </p:sp>
      <p:sp>
        <p:nvSpPr>
          <p:cNvPr id="40" name="ZoneTexte 39"/>
          <p:cNvSpPr txBox="1"/>
          <p:nvPr userDrawn="1"/>
        </p:nvSpPr>
        <p:spPr>
          <a:xfrm>
            <a:off x="3352800" y="6052457"/>
            <a:ext cx="184731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fr-BE" dirty="0"/>
          </a:p>
        </p:txBody>
      </p:sp>
      <p:sp>
        <p:nvSpPr>
          <p:cNvPr id="42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3" name="Image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44" name="Connecteur droit 43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86DC3D42-776C-9142-8B9B-84FE654BE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325" y="243288"/>
            <a:ext cx="1619250" cy="4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0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22969 -0.61482 L 2.08333E-7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84" y="3074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decel="25000" fill="hold" grpId="2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Rot by="420000">
                                      <p:cBhvr>
                                        <p:cTn id="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456 0.43981 L -2.08333E-7 3.7037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34" y="-219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">
                                      <p:cBhvr>
                                        <p:cTn id="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2" grpId="2" animBg="1"/>
      <p:bldP spid="28" grpId="0"/>
      <p:bldP spid="28" grpId="1"/>
      <p:bldP spid="28" grpId="2"/>
      <p:bldP spid="39" grpId="0" uiExpand="1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sous-titre-texte-form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550" y="1255651"/>
            <a:ext cx="6438900" cy="132556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>
              <a:defRPr sz="4000" b="1">
                <a:solidFill>
                  <a:srgbClr val="0066B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5162550" y="2630201"/>
            <a:ext cx="6438900" cy="39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r-FR" dirty="0"/>
              <a:t>Modifiez le style du sous-titre</a:t>
            </a:r>
            <a:endParaRPr lang="fr-BE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175" y="243288"/>
            <a:ext cx="1619250" cy="413808"/>
          </a:xfrm>
          <a:prstGeom prst="rect">
            <a:avLst/>
          </a:prstGeom>
        </p:spPr>
      </p:pic>
      <p:sp>
        <p:nvSpPr>
          <p:cNvPr id="40" name="ZoneTexte 39"/>
          <p:cNvSpPr txBox="1"/>
          <p:nvPr userDrawn="1"/>
        </p:nvSpPr>
        <p:spPr>
          <a:xfrm>
            <a:off x="3352800" y="6052457"/>
            <a:ext cx="184731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fr-BE" dirty="0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13140000" flipH="1">
            <a:off x="-2017891" y="136684"/>
            <a:ext cx="7173709" cy="6767321"/>
          </a:xfrm>
          <a:custGeom>
            <a:avLst/>
            <a:gdLst>
              <a:gd name="connsiteX0" fmla="*/ 4618231 w 7173709"/>
              <a:gd name="connsiteY0" fmla="*/ 6732806 h 6767321"/>
              <a:gd name="connsiteX1" fmla="*/ 5158003 w 7173709"/>
              <a:gd name="connsiteY1" fmla="*/ 6540333 h 6767321"/>
              <a:gd name="connsiteX2" fmla="*/ 7126648 w 7173709"/>
              <a:gd name="connsiteY2" fmla="*/ 2734693 h 6767321"/>
              <a:gd name="connsiteX3" fmla="*/ 7028711 w 7173709"/>
              <a:gd name="connsiteY3" fmla="*/ 2224215 h 6767321"/>
              <a:gd name="connsiteX4" fmla="*/ 2045608 w 7173709"/>
              <a:gd name="connsiteY4" fmla="*/ 43557 h 6767321"/>
              <a:gd name="connsiteX5" fmla="*/ 1751067 w 7173709"/>
              <a:gd name="connsiteY5" fmla="*/ 0 h 6767321"/>
              <a:gd name="connsiteX6" fmla="*/ 0 w 7173709"/>
              <a:gd name="connsiteY6" fmla="*/ 4994348 h 6767321"/>
              <a:gd name="connsiteX7" fmla="*/ 294425 w 7173709"/>
              <a:gd name="connsiteY7" fmla="*/ 5004268 h 6767321"/>
              <a:gd name="connsiteX8" fmla="*/ 4536677 w 7173709"/>
              <a:gd name="connsiteY8" fmla="*/ 6685927 h 6767321"/>
              <a:gd name="connsiteX9" fmla="*/ 4618231 w 7173709"/>
              <a:gd name="connsiteY9" fmla="*/ 6732806 h 6767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73709" h="6767321">
                <a:moveTo>
                  <a:pt x="4618231" y="6732806"/>
                </a:moveTo>
                <a:cubicBezTo>
                  <a:pt x="4815611" y="6818563"/>
                  <a:pt x="5054224" y="6740859"/>
                  <a:pt x="5158003" y="6540333"/>
                </a:cubicBezTo>
                <a:lnTo>
                  <a:pt x="7126648" y="2734693"/>
                </a:lnTo>
                <a:cubicBezTo>
                  <a:pt x="7216052" y="2562135"/>
                  <a:pt x="7175164" y="2351386"/>
                  <a:pt x="7028711" y="2224215"/>
                </a:cubicBezTo>
                <a:cubicBezTo>
                  <a:pt x="6439930" y="1713067"/>
                  <a:pt x="4785241" y="485809"/>
                  <a:pt x="2045608" y="43557"/>
                </a:cubicBezTo>
                <a:lnTo>
                  <a:pt x="1751067" y="0"/>
                </a:lnTo>
                <a:lnTo>
                  <a:pt x="0" y="4994348"/>
                </a:lnTo>
                <a:lnTo>
                  <a:pt x="294425" y="5004268"/>
                </a:lnTo>
                <a:cubicBezTo>
                  <a:pt x="2189739" y="5131021"/>
                  <a:pt x="3820253" y="6161436"/>
                  <a:pt x="4536677" y="6685927"/>
                </a:cubicBezTo>
                <a:cubicBezTo>
                  <a:pt x="4562678" y="6704968"/>
                  <a:pt x="4590034" y="6720555"/>
                  <a:pt x="4618231" y="6732806"/>
                </a:cubicBezTo>
                <a:close/>
              </a:path>
            </a:pathLst>
          </a:custGeom>
          <a:solidFill>
            <a:srgbClr val="0066B3">
              <a:alpha val="94902"/>
            </a:srgbClr>
          </a:solidFill>
          <a:ln w="95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836838" y="1777743"/>
            <a:ext cx="2933700" cy="39258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0" indent="0">
              <a:buNone/>
              <a:defRPr sz="18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  <a:p>
            <a:pPr lvl="2"/>
            <a:r>
              <a:rPr lang="fr-BE" dirty="0"/>
              <a:t>Texte</a:t>
            </a:r>
          </a:p>
          <a:p>
            <a:pPr lvl="1"/>
            <a:endParaRPr lang="fr-BE" dirty="0"/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50" y="3147790"/>
            <a:ext cx="6438900" cy="31332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Aft>
                <a:spcPts val="600"/>
              </a:spcAft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spcAft>
                <a:spcPts val="600"/>
              </a:spcAft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spcAft>
                <a:spcPts val="60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spcAft>
                <a:spcPts val="60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>
              <a:spcAft>
                <a:spcPts val="60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9" name="Imag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6524186"/>
            <a:ext cx="4549775" cy="191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Note de bas de page</a:t>
            </a:r>
            <a:endParaRPr lang="fr-BE" dirty="0"/>
          </a:p>
        </p:txBody>
      </p:sp>
      <p:sp>
        <p:nvSpPr>
          <p:cNvPr id="20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cxnSp>
        <p:nvCxnSpPr>
          <p:cNvPr id="21" name="Connecteur droit 20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81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86 0.02014 L 4.16667E-6 -4.44444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99" y="-101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1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6" grpId="2" animBg="1"/>
      <p:bldP spid="7" grpId="0" uiExpand="1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-texte-fomr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B58771CB-608F-144C-9F65-9270B65A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291" y="442126"/>
            <a:ext cx="6961151" cy="1325563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defRPr sz="4000" b="1" i="0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53843" y="2590801"/>
            <a:ext cx="5347606" cy="96882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Aft>
                <a:spcPts val="600"/>
              </a:spcAft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0" name="ZoneTexte 39"/>
          <p:cNvSpPr txBox="1"/>
          <p:nvPr userDrawn="1"/>
        </p:nvSpPr>
        <p:spPr>
          <a:xfrm>
            <a:off x="3352800" y="6052457"/>
            <a:ext cx="184731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fr-BE" dirty="0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1090195" flipH="1">
            <a:off x="-1851230" y="1121076"/>
            <a:ext cx="6605365" cy="7961828"/>
          </a:xfrm>
          <a:custGeom>
            <a:avLst/>
            <a:gdLst>
              <a:gd name="connsiteX0" fmla="*/ 3178052 w 6605365"/>
              <a:gd name="connsiteY0" fmla="*/ 5366 h 7961828"/>
              <a:gd name="connsiteX1" fmla="*/ 2858750 w 6605365"/>
              <a:gd name="connsiteY1" fmla="*/ 204690 h 7961828"/>
              <a:gd name="connsiteX2" fmla="*/ 84712 w 6605365"/>
              <a:gd name="connsiteY2" fmla="*/ 4215266 h 7961828"/>
              <a:gd name="connsiteX3" fmla="*/ 151666 w 6605365"/>
              <a:gd name="connsiteY3" fmla="*/ 4832204 h 7961828"/>
              <a:gd name="connsiteX4" fmla="*/ 6602435 w 6605365"/>
              <a:gd name="connsiteY4" fmla="*/ 7961328 h 7961828"/>
              <a:gd name="connsiteX5" fmla="*/ 6605365 w 6605365"/>
              <a:gd name="connsiteY5" fmla="*/ 7961828 h 7961828"/>
              <a:gd name="connsiteX6" fmla="*/ 5546813 w 6605365"/>
              <a:gd name="connsiteY6" fmla="*/ 1400956 h 7961828"/>
              <a:gd name="connsiteX7" fmla="*/ 5432112 w 6605365"/>
              <a:gd name="connsiteY7" fmla="*/ 1342172 h 7961828"/>
              <a:gd name="connsiteX8" fmla="*/ 3541481 w 6605365"/>
              <a:gd name="connsiteY8" fmla="*/ 101698 h 7961828"/>
              <a:gd name="connsiteX9" fmla="*/ 3178052 w 6605365"/>
              <a:gd name="connsiteY9" fmla="*/ 5366 h 796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05365" h="7961828">
                <a:moveTo>
                  <a:pt x="3178052" y="5366"/>
                </a:moveTo>
                <a:cubicBezTo>
                  <a:pt x="3053654" y="24200"/>
                  <a:pt x="2936611" y="92312"/>
                  <a:pt x="2858750" y="204690"/>
                </a:cubicBezTo>
                <a:lnTo>
                  <a:pt x="84712" y="4215266"/>
                </a:lnTo>
                <a:cubicBezTo>
                  <a:pt x="-49703" y="4409076"/>
                  <a:pt x="-21803" y="4672390"/>
                  <a:pt x="151666" y="4832204"/>
                </a:cubicBezTo>
                <a:cubicBezTo>
                  <a:pt x="911622" y="5533798"/>
                  <a:pt x="3127175" y="7317212"/>
                  <a:pt x="6602435" y="7961328"/>
                </a:cubicBezTo>
                <a:lnTo>
                  <a:pt x="6605365" y="7961828"/>
                </a:lnTo>
                <a:lnTo>
                  <a:pt x="5546813" y="1400956"/>
                </a:lnTo>
                <a:lnTo>
                  <a:pt x="5432112" y="1342172"/>
                </a:lnTo>
                <a:cubicBezTo>
                  <a:pt x="4597093" y="895332"/>
                  <a:pt x="3932492" y="411116"/>
                  <a:pt x="3541481" y="101698"/>
                </a:cubicBezTo>
                <a:cubicBezTo>
                  <a:pt x="3434201" y="16972"/>
                  <a:pt x="3302449" y="-13470"/>
                  <a:pt x="3178052" y="5366"/>
                </a:cubicBezTo>
                <a:close/>
              </a:path>
            </a:pathLst>
          </a:custGeom>
          <a:solidFill>
            <a:srgbClr val="0066B3">
              <a:alpha val="94902"/>
            </a:srgbClr>
          </a:solidFill>
          <a:ln w="95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419100" y="2590800"/>
            <a:ext cx="2933700" cy="39258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0" indent="0">
              <a:buNone/>
              <a:defRPr sz="18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  <a:p>
            <a:pPr lvl="2"/>
            <a:r>
              <a:rPr lang="fr-BE" dirty="0"/>
              <a:t>Texte</a:t>
            </a:r>
          </a:p>
          <a:p>
            <a:pPr lvl="1"/>
            <a:endParaRPr lang="fr-BE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3843" y="3735037"/>
            <a:ext cx="5347606" cy="96882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Aft>
                <a:spcPts val="600"/>
              </a:spcAft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3E3D732D-7E05-6A4A-B607-7D3CA3C2551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3843" y="4875067"/>
            <a:ext cx="5347606" cy="96882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600"/>
              </a:spcAft>
              <a:buNone/>
              <a:defRPr sz="18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spcAft>
                <a:spcPts val="600"/>
              </a:spcAft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0" indent="0">
              <a:spcAft>
                <a:spcPts val="600"/>
              </a:spcAft>
              <a:buNone/>
              <a:defRPr sz="1600">
                <a:solidFill>
                  <a:srgbClr val="58585A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175" y="243288"/>
            <a:ext cx="1619250" cy="413808"/>
          </a:xfrm>
          <a:prstGeom prst="rect">
            <a:avLst/>
          </a:prstGeom>
        </p:spPr>
      </p:pic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A9F6EBB0-DA81-5540-B19D-6D125369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1940" y="6505575"/>
            <a:ext cx="427309" cy="26352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700" b="1">
                <a:solidFill>
                  <a:srgbClr val="0066B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F97745-3415-CF49-912C-FE5A312DA2C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6514158"/>
            <a:ext cx="1384299" cy="222786"/>
          </a:xfrm>
          <a:prstGeom prst="rect">
            <a:avLst/>
          </a:prstGeom>
        </p:spPr>
      </p:pic>
      <p:cxnSp>
        <p:nvCxnSpPr>
          <p:cNvPr id="23" name="Connecteur droit 22"/>
          <p:cNvCxnSpPr/>
          <p:nvPr userDrawn="1"/>
        </p:nvCxnSpPr>
        <p:spPr>
          <a:xfrm flipV="1">
            <a:off x="11601450" y="6517333"/>
            <a:ext cx="0" cy="20731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 flipV="1">
            <a:off x="11570970" y="6524953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06" y="6524952"/>
            <a:ext cx="4074654" cy="1987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indent="0" algn="r">
              <a:buNone/>
              <a:defRPr lang="fr-FR" sz="900" smtClean="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mtClean="0"/>
            </a:lvl4pPr>
            <a:lvl5pPr>
              <a:defRPr lang="fr-BE"/>
            </a:lvl5pPr>
          </a:lstStyle>
          <a:p>
            <a:pPr marL="171450" lvl="0" indent="-171450">
              <a:buClr>
                <a:schemeClr val="tx2"/>
              </a:buClr>
              <a:buFont typeface="Calibri" panose="020F0502020204030204" pitchFamily="34" charset="0"/>
              <a:buChar char="*"/>
            </a:pPr>
            <a:r>
              <a:rPr lang="fr-FR" dirty="0"/>
              <a:t>Nom de la présentation – Nom de l’orateur</a:t>
            </a:r>
          </a:p>
        </p:txBody>
      </p:sp>
      <p:cxnSp>
        <p:nvCxnSpPr>
          <p:cNvPr id="28" name="Connecteur droit 27"/>
          <p:cNvCxnSpPr/>
          <p:nvPr userDrawn="1"/>
        </p:nvCxnSpPr>
        <p:spPr>
          <a:xfrm flipV="1">
            <a:off x="9913620" y="6529627"/>
            <a:ext cx="0" cy="2073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18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526 0.2081 L -4.16667E-7 -1.48148E-6 " pathEditMode="relative" rAng="0" ptsTypes="AA">
                                      <p:cBhvr>
                                        <p:cTn id="9" dur="18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63" y="-1041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decel="25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1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chapitr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874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BE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10038109" flipH="1">
            <a:off x="5361656" y="-4774277"/>
            <a:ext cx="10461631" cy="9856030"/>
          </a:xfrm>
          <a:custGeom>
            <a:avLst/>
            <a:gdLst>
              <a:gd name="connsiteX0" fmla="*/ 1927366 w 10461631"/>
              <a:gd name="connsiteY0" fmla="*/ 9856030 h 9856030"/>
              <a:gd name="connsiteX1" fmla="*/ 10461631 w 10461631"/>
              <a:gd name="connsiteY1" fmla="*/ 4532338 h 9856030"/>
              <a:gd name="connsiteX2" fmla="*/ 8866936 w 10461631"/>
              <a:gd name="connsiteY2" fmla="*/ 1975926 h 9856030"/>
              <a:gd name="connsiteX3" fmla="*/ 8512160 w 10461631"/>
              <a:gd name="connsiteY3" fmla="*/ 1764812 h 9856030"/>
              <a:gd name="connsiteX4" fmla="*/ 6229196 w 10461631"/>
              <a:gd name="connsiteY4" fmla="*/ 178878 h 9856030"/>
              <a:gd name="connsiteX5" fmla="*/ 5028325 w 10461631"/>
              <a:gd name="connsiteY5" fmla="*/ 360034 h 9856030"/>
              <a:gd name="connsiteX6" fmla="*/ 149001 w 10461631"/>
              <a:gd name="connsiteY6" fmla="*/ 7414330 h 9856030"/>
              <a:gd name="connsiteX7" fmla="*/ 266768 w 10461631"/>
              <a:gd name="connsiteY7" fmla="*/ 8499478 h 9856030"/>
              <a:gd name="connsiteX8" fmla="*/ 1896440 w 10461631"/>
              <a:gd name="connsiteY8" fmla="*/ 9833750 h 985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1631" h="9856030">
                <a:moveTo>
                  <a:pt x="1927366" y="9856030"/>
                </a:moveTo>
                <a:lnTo>
                  <a:pt x="10461631" y="4532338"/>
                </a:lnTo>
                <a:lnTo>
                  <a:pt x="8866936" y="1975926"/>
                </a:lnTo>
                <a:lnTo>
                  <a:pt x="8512160" y="1764812"/>
                </a:lnTo>
                <a:cubicBezTo>
                  <a:pt x="7531523" y="1168185"/>
                  <a:pt x="6745015" y="587060"/>
                  <a:pt x="6229196" y="178878"/>
                </a:cubicBezTo>
                <a:cubicBezTo>
                  <a:pt x="5851803" y="-119180"/>
                  <a:pt x="5302226" y="-35290"/>
                  <a:pt x="5028325" y="360034"/>
                </a:cubicBezTo>
                <a:lnTo>
                  <a:pt x="149001" y="7414330"/>
                </a:lnTo>
                <a:cubicBezTo>
                  <a:pt x="-87423" y="7755230"/>
                  <a:pt x="-38350" y="8218378"/>
                  <a:pt x="266768" y="8499478"/>
                </a:cubicBezTo>
                <a:cubicBezTo>
                  <a:pt x="626651" y="8831722"/>
                  <a:pt x="1172115" y="9301894"/>
                  <a:pt x="1896440" y="9833750"/>
                </a:cubicBezTo>
                <a:close/>
              </a:path>
            </a:pathLst>
          </a:custGeom>
          <a:noFill/>
          <a:ln w="1143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2" hasCustomPrompt="1"/>
          </p:nvPr>
        </p:nvSpPr>
        <p:spPr>
          <a:xfrm>
            <a:off x="2897239" y="2834968"/>
            <a:ext cx="5132437" cy="227124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Slide de </a:t>
            </a:r>
            <a:r>
              <a:rPr lang="fr-FR" dirty="0" err="1"/>
              <a:t>chapitrage</a:t>
            </a:r>
            <a:endParaRPr lang="fr-BE" dirty="0"/>
          </a:p>
        </p:txBody>
      </p:sp>
      <p:sp>
        <p:nvSpPr>
          <p:cNvPr id="10" name="Forme libre 9"/>
          <p:cNvSpPr/>
          <p:nvPr userDrawn="1"/>
        </p:nvSpPr>
        <p:spPr>
          <a:xfrm rot="20965702">
            <a:off x="-1529390" y="-2064027"/>
            <a:ext cx="3622651" cy="1966288"/>
          </a:xfrm>
          <a:custGeom>
            <a:avLst/>
            <a:gdLst>
              <a:gd name="connsiteX0" fmla="*/ 3592342 w 3622651"/>
              <a:gd name="connsiteY0" fmla="*/ 0 h 1966288"/>
              <a:gd name="connsiteX1" fmla="*/ 3612342 w 3622651"/>
              <a:gd name="connsiteY1" fmla="*/ 925701 h 1966288"/>
              <a:gd name="connsiteX2" fmla="*/ 3622651 w 3622651"/>
              <a:gd name="connsiteY2" fmla="*/ 925422 h 1966288"/>
              <a:gd name="connsiteX3" fmla="*/ 3622236 w 3622651"/>
              <a:gd name="connsiteY3" fmla="*/ 929022 h 1966288"/>
              <a:gd name="connsiteX4" fmla="*/ 3455743 w 3622651"/>
              <a:gd name="connsiteY4" fmla="*/ 1758207 h 1966288"/>
              <a:gd name="connsiteX5" fmla="*/ 3165650 w 3622651"/>
              <a:gd name="connsiteY5" fmla="*/ 1965980 h 1966288"/>
              <a:gd name="connsiteX6" fmla="*/ 1185510 w 3622651"/>
              <a:gd name="connsiteY6" fmla="*/ 1876019 h 1966288"/>
              <a:gd name="connsiteX7" fmla="*/ 1185510 w 3622651"/>
              <a:gd name="connsiteY7" fmla="*/ 1878670 h 1966288"/>
              <a:gd name="connsiteX8" fmla="*/ 1136704 w 3622651"/>
              <a:gd name="connsiteY8" fmla="*/ 1878670 h 1966288"/>
              <a:gd name="connsiteX9" fmla="*/ 33075 w 3622651"/>
              <a:gd name="connsiteY9" fmla="*/ 1823594 h 1966288"/>
              <a:gd name="connsiteX10" fmla="*/ 33075 w 3622651"/>
              <a:gd name="connsiteY10" fmla="*/ 1021245 h 1966288"/>
              <a:gd name="connsiteX11" fmla="*/ 20393 w 3622651"/>
              <a:gd name="connsiteY11" fmla="*/ 1021519 h 1966288"/>
              <a:gd name="connsiteX12" fmla="*/ 0 w 3622651"/>
              <a:gd name="connsiteY12" fmla="*/ 77614 h 196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22651" h="1966288">
                <a:moveTo>
                  <a:pt x="3592342" y="0"/>
                </a:moveTo>
                <a:lnTo>
                  <a:pt x="3612342" y="925701"/>
                </a:lnTo>
                <a:lnTo>
                  <a:pt x="3622651" y="925422"/>
                </a:lnTo>
                <a:lnTo>
                  <a:pt x="3622236" y="929022"/>
                </a:lnTo>
                <a:cubicBezTo>
                  <a:pt x="3575981" y="1298100"/>
                  <a:pt x="3507469" y="1580295"/>
                  <a:pt x="3455743" y="1758207"/>
                </a:cubicBezTo>
                <a:cubicBezTo>
                  <a:pt x="3418554" y="1886059"/>
                  <a:pt x="3298923" y="1972122"/>
                  <a:pt x="3165650" y="1965980"/>
                </a:cubicBezTo>
                <a:lnTo>
                  <a:pt x="1185510" y="1876019"/>
                </a:lnTo>
                <a:lnTo>
                  <a:pt x="1185510" y="1878670"/>
                </a:lnTo>
                <a:lnTo>
                  <a:pt x="1136704" y="1878670"/>
                </a:lnTo>
                <a:lnTo>
                  <a:pt x="33075" y="1823594"/>
                </a:lnTo>
                <a:lnTo>
                  <a:pt x="33075" y="1021245"/>
                </a:lnTo>
                <a:lnTo>
                  <a:pt x="20393" y="1021519"/>
                </a:lnTo>
                <a:lnTo>
                  <a:pt x="0" y="776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5725042" flipH="1">
            <a:off x="-3588987" y="2575831"/>
            <a:ext cx="7616277" cy="7007589"/>
          </a:xfrm>
          <a:custGeom>
            <a:avLst/>
            <a:gdLst>
              <a:gd name="connsiteX0" fmla="*/ 7609073 w 7616277"/>
              <a:gd name="connsiteY0" fmla="*/ 4093276 h 7007589"/>
              <a:gd name="connsiteX1" fmla="*/ 7358465 w 7616277"/>
              <a:gd name="connsiteY1" fmla="*/ 3425088 h 7007589"/>
              <a:gd name="connsiteX2" fmla="*/ 609707 w 7616277"/>
              <a:gd name="connsiteY2" fmla="*/ 115 h 7007589"/>
              <a:gd name="connsiteX3" fmla="*/ 609255 w 7616277"/>
              <a:gd name="connsiteY3" fmla="*/ 0 h 7007589"/>
              <a:gd name="connsiteX4" fmla="*/ 0 w 7616277"/>
              <a:gd name="connsiteY4" fmla="*/ 6424465 h 7007589"/>
              <a:gd name="connsiteX5" fmla="*/ 6148908 w 7616277"/>
              <a:gd name="connsiteY5" fmla="*/ 7007589 h 7007589"/>
              <a:gd name="connsiteX6" fmla="*/ 7532601 w 7616277"/>
              <a:gd name="connsiteY6" fmla="*/ 4332735 h 7007589"/>
              <a:gd name="connsiteX7" fmla="*/ 7609073 w 7616277"/>
              <a:gd name="connsiteY7" fmla="*/ 4093276 h 700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16277" h="7007589">
                <a:moveTo>
                  <a:pt x="7609073" y="4093276"/>
                </a:moveTo>
                <a:cubicBezTo>
                  <a:pt x="7643483" y="3847851"/>
                  <a:pt x="7553765" y="3594674"/>
                  <a:pt x="7358465" y="3425088"/>
                </a:cubicBezTo>
                <a:cubicBezTo>
                  <a:pt x="6472649" y="2656071"/>
                  <a:pt x="4229897" y="975422"/>
                  <a:pt x="609707" y="115"/>
                </a:cubicBezTo>
                <a:lnTo>
                  <a:pt x="609255" y="0"/>
                </a:lnTo>
                <a:lnTo>
                  <a:pt x="0" y="6424465"/>
                </a:lnTo>
                <a:lnTo>
                  <a:pt x="6148908" y="7007589"/>
                </a:lnTo>
                <a:lnTo>
                  <a:pt x="7532601" y="4332735"/>
                </a:lnTo>
                <a:cubicBezTo>
                  <a:pt x="7572341" y="4256032"/>
                  <a:pt x="7597605" y="4175085"/>
                  <a:pt x="7609073" y="4093276"/>
                </a:cubicBezTo>
                <a:close/>
              </a:path>
            </a:pathLst>
          </a:custGeom>
          <a:noFill/>
          <a:ln w="1143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70" y="243288"/>
            <a:ext cx="1619250" cy="4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7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0.02474 0.153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" y="77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decel="4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72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61 0.19399 L -2.5E-6 -1.11111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9" y="-972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22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125 -0.54722 L 1.11022E-16 -3.7037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2736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0" grpId="1" animBg="1"/>
      <p:bldP spid="15" grpId="0" animBg="1"/>
      <p:bldP spid="15" grpId="1" animBg="1"/>
      <p:bldP spid="15" grpId="2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chapitr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8"/>
          <p:cNvSpPr>
            <a:spLocks noGrp="1"/>
          </p:cNvSpPr>
          <p:nvPr>
            <p:ph type="body" sz="quarter" idx="12" hasCustomPrompt="1"/>
          </p:nvPr>
        </p:nvSpPr>
        <p:spPr>
          <a:xfrm>
            <a:off x="5827146" y="2543277"/>
            <a:ext cx="5507603" cy="15384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Slide de </a:t>
            </a:r>
            <a:r>
              <a:rPr lang="fr-FR" dirty="0" err="1"/>
              <a:t>chapitrage</a:t>
            </a:r>
            <a:endParaRPr lang="fr-BE" dirty="0"/>
          </a:p>
        </p:txBody>
      </p:sp>
      <p:sp>
        <p:nvSpPr>
          <p:cNvPr id="26" name="Forme libre 25"/>
          <p:cNvSpPr/>
          <p:nvPr userDrawn="1"/>
        </p:nvSpPr>
        <p:spPr>
          <a:xfrm>
            <a:off x="9721355" y="0"/>
            <a:ext cx="2470645" cy="1028612"/>
          </a:xfrm>
          <a:custGeom>
            <a:avLst/>
            <a:gdLst>
              <a:gd name="connsiteX0" fmla="*/ 0 w 2470645"/>
              <a:gd name="connsiteY0" fmla="*/ 0 h 1028612"/>
              <a:gd name="connsiteX1" fmla="*/ 2470645 w 2470645"/>
              <a:gd name="connsiteY1" fmla="*/ 0 h 1028612"/>
              <a:gd name="connsiteX2" fmla="*/ 2470645 w 2470645"/>
              <a:gd name="connsiteY2" fmla="*/ 883801 h 1028612"/>
              <a:gd name="connsiteX3" fmla="*/ 484935 w 2470645"/>
              <a:gd name="connsiteY3" fmla="*/ 1027837 h 1028612"/>
              <a:gd name="connsiteX4" fmla="*/ 189337 w 2470645"/>
              <a:gd name="connsiteY4" fmla="*/ 827973 h 1028612"/>
              <a:gd name="connsiteX5" fmla="*/ 512 w 2470645"/>
              <a:gd name="connsiteY5" fmla="*/ 3587 h 10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0645" h="1028612">
                <a:moveTo>
                  <a:pt x="0" y="0"/>
                </a:moveTo>
                <a:lnTo>
                  <a:pt x="2470645" y="0"/>
                </a:lnTo>
                <a:lnTo>
                  <a:pt x="2470645" y="883801"/>
                </a:lnTo>
                <a:lnTo>
                  <a:pt x="484935" y="1027837"/>
                </a:lnTo>
                <a:cubicBezTo>
                  <a:pt x="351877" y="1037575"/>
                  <a:pt x="229965" y="954775"/>
                  <a:pt x="189337" y="827973"/>
                </a:cubicBezTo>
                <a:cubicBezTo>
                  <a:pt x="132825" y="651523"/>
                  <a:pt x="56717" y="371281"/>
                  <a:pt x="512" y="35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3787D8-3985-9549-B567-1480F54879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325" y="243288"/>
            <a:ext cx="1619250" cy="413808"/>
          </a:xfrm>
          <a:prstGeom prst="rect">
            <a:avLst/>
          </a:prstGeom>
        </p:spPr>
      </p:pic>
      <p:sp>
        <p:nvSpPr>
          <p:cNvPr id="8" name="Espace réservé pour une image  16"/>
          <p:cNvSpPr>
            <a:spLocks noGrp="1"/>
          </p:cNvSpPr>
          <p:nvPr>
            <p:ph type="pic" sz="quarter" idx="13"/>
          </p:nvPr>
        </p:nvSpPr>
        <p:spPr>
          <a:xfrm rot="558696">
            <a:off x="-304798" y="-2133599"/>
            <a:ext cx="6131944" cy="8093883"/>
          </a:xfrm>
          <a:custGeom>
            <a:avLst/>
            <a:gdLst>
              <a:gd name="connsiteX0" fmla="*/ 0 w 6131944"/>
              <a:gd name="connsiteY0" fmla="*/ 0 h 8093883"/>
              <a:gd name="connsiteX1" fmla="*/ 1429437 w 6131944"/>
              <a:gd name="connsiteY1" fmla="*/ 0 h 8093883"/>
              <a:gd name="connsiteX2" fmla="*/ 1778457 w 6131944"/>
              <a:gd name="connsiteY2" fmla="*/ 182855 h 8093883"/>
              <a:gd name="connsiteX3" fmla="*/ 5639500 w 6131944"/>
              <a:gd name="connsiteY3" fmla="*/ 1361454 h 8093883"/>
              <a:gd name="connsiteX4" fmla="*/ 6106544 w 6131944"/>
              <a:gd name="connsiteY4" fmla="*/ 2096703 h 8093883"/>
              <a:gd name="connsiteX5" fmla="*/ 4393236 w 6131944"/>
              <a:gd name="connsiteY5" fmla="*/ 7688432 h 8093883"/>
              <a:gd name="connsiteX6" fmla="*/ 3810310 w 6131944"/>
              <a:gd name="connsiteY6" fmla="*/ 8092850 h 8093883"/>
              <a:gd name="connsiteX7" fmla="*/ 220753 w 6131944"/>
              <a:gd name="connsiteY7" fmla="*/ 7267372 h 8093883"/>
              <a:gd name="connsiteX8" fmla="*/ 1 w 6131944"/>
              <a:gd name="connsiteY8" fmla="*/ 7179568 h 809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1944" h="8093883">
                <a:moveTo>
                  <a:pt x="0" y="0"/>
                </a:moveTo>
                <a:lnTo>
                  <a:pt x="1429437" y="0"/>
                </a:lnTo>
                <a:lnTo>
                  <a:pt x="1778457" y="182855"/>
                </a:lnTo>
                <a:cubicBezTo>
                  <a:pt x="3286486" y="934208"/>
                  <a:pt x="4799788" y="1240751"/>
                  <a:pt x="5639500" y="1361454"/>
                </a:cubicBezTo>
                <a:cubicBezTo>
                  <a:pt x="5987838" y="1411470"/>
                  <a:pt x="6209665" y="1759923"/>
                  <a:pt x="6106544" y="2096703"/>
                </a:cubicBezTo>
                <a:lnTo>
                  <a:pt x="4393236" y="7688432"/>
                </a:lnTo>
                <a:cubicBezTo>
                  <a:pt x="4315686" y="7942105"/>
                  <a:pt x="4074584" y="8108637"/>
                  <a:pt x="3810310" y="8092850"/>
                </a:cubicBezTo>
                <a:cubicBezTo>
                  <a:pt x="3156559" y="8053726"/>
                  <a:pt x="1850145" y="7893722"/>
                  <a:pt x="220753" y="7267372"/>
                </a:cubicBezTo>
                <a:lnTo>
                  <a:pt x="1" y="71795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4020000">
            <a:off x="4620597" y="4678827"/>
            <a:ext cx="6644523" cy="6185651"/>
          </a:xfrm>
          <a:custGeom>
            <a:avLst/>
            <a:gdLst>
              <a:gd name="connsiteX0" fmla="*/ 2343209 w 8834633"/>
              <a:gd name="connsiteY0" fmla="*/ 7656494 h 7656494"/>
              <a:gd name="connsiteX1" fmla="*/ 2077181 w 8834633"/>
              <a:gd name="connsiteY1" fmla="*/ 7487007 h 7656494"/>
              <a:gd name="connsiteX2" fmla="*/ 189397 w 8834633"/>
              <a:gd name="connsiteY2" fmla="*/ 6034354 h 7656494"/>
              <a:gd name="connsiteX3" fmla="*/ 105785 w 8834633"/>
              <a:gd name="connsiteY3" fmla="*/ 5263935 h 7656494"/>
              <a:gd name="connsiteX4" fmla="*/ 3569947 w 8834633"/>
              <a:gd name="connsiteY4" fmla="*/ 255615 h 7656494"/>
              <a:gd name="connsiteX5" fmla="*/ 4422527 w 8834633"/>
              <a:gd name="connsiteY5" fmla="*/ 126999 h 7656494"/>
              <a:gd name="connsiteX6" fmla="*/ 7726409 w 8834633"/>
              <a:gd name="connsiteY6" fmla="*/ 2136755 h 7656494"/>
              <a:gd name="connsiteX7" fmla="*/ 7812737 w 8834633"/>
              <a:gd name="connsiteY7" fmla="*/ 2172688 h 7656494"/>
              <a:gd name="connsiteX8" fmla="*/ 8834633 w 8834633"/>
              <a:gd name="connsiteY8" fmla="*/ 5855056 h 76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4633" h="7656494">
                <a:moveTo>
                  <a:pt x="2343209" y="7656494"/>
                </a:moveTo>
                <a:lnTo>
                  <a:pt x="2077181" y="7487007"/>
                </a:lnTo>
                <a:cubicBezTo>
                  <a:pt x="1188304" y="6908150"/>
                  <a:pt x="554404" y="6371326"/>
                  <a:pt x="189397" y="6034354"/>
                </a:cubicBezTo>
                <a:cubicBezTo>
                  <a:pt x="-27228" y="5834780"/>
                  <a:pt x="-62067" y="5505963"/>
                  <a:pt x="105785" y="5263935"/>
                </a:cubicBezTo>
                <a:lnTo>
                  <a:pt x="3569947" y="255615"/>
                </a:lnTo>
                <a:cubicBezTo>
                  <a:pt x="3764408" y="-25057"/>
                  <a:pt x="4154591" y="-84613"/>
                  <a:pt x="4422527" y="126999"/>
                </a:cubicBezTo>
                <a:cubicBezTo>
                  <a:pt x="5050324" y="623789"/>
                  <a:pt x="6242895" y="1481418"/>
                  <a:pt x="7726409" y="2136755"/>
                </a:cubicBezTo>
                <a:lnTo>
                  <a:pt x="7812737" y="2172688"/>
                </a:lnTo>
                <a:lnTo>
                  <a:pt x="8834633" y="5855056"/>
                </a:lnTo>
                <a:close/>
              </a:path>
            </a:pathLst>
          </a:custGeom>
          <a:noFill/>
          <a:ln w="101600" cap="flat">
            <a:solidFill>
              <a:schemeClr val="accent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95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animMotion origin="layout" path="M -0.47083 -0.27894 L -3.95833E-6 3.7037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94" y="1419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decel="23000" fill="hold" grpId="2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animRot by="-600000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17 0.38959 L -1.25E-6 3.33333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1937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decel="38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8" grpId="1"/>
      <p:bldP spid="8" grpId="2"/>
      <p:bldP spid="12" grpId="0" animBg="1"/>
      <p:bldP spid="12" grpId="1" animBg="1"/>
      <p:bldP spid="12" grpId="2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chapitr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874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BE"/>
          </a:p>
        </p:txBody>
      </p:sp>
      <p:sp>
        <p:nvSpPr>
          <p:cNvPr id="8" name="Forme libre 7"/>
          <p:cNvSpPr/>
          <p:nvPr userDrawn="1"/>
        </p:nvSpPr>
        <p:spPr>
          <a:xfrm rot="480000" flipH="1">
            <a:off x="9755199" y="-2133826"/>
            <a:ext cx="3622651" cy="1966288"/>
          </a:xfrm>
          <a:custGeom>
            <a:avLst/>
            <a:gdLst>
              <a:gd name="connsiteX0" fmla="*/ 3592342 w 3622651"/>
              <a:gd name="connsiteY0" fmla="*/ 0 h 1966288"/>
              <a:gd name="connsiteX1" fmla="*/ 3612342 w 3622651"/>
              <a:gd name="connsiteY1" fmla="*/ 925701 h 1966288"/>
              <a:gd name="connsiteX2" fmla="*/ 3622651 w 3622651"/>
              <a:gd name="connsiteY2" fmla="*/ 925422 h 1966288"/>
              <a:gd name="connsiteX3" fmla="*/ 3622236 w 3622651"/>
              <a:gd name="connsiteY3" fmla="*/ 929022 h 1966288"/>
              <a:gd name="connsiteX4" fmla="*/ 3455743 w 3622651"/>
              <a:gd name="connsiteY4" fmla="*/ 1758207 h 1966288"/>
              <a:gd name="connsiteX5" fmla="*/ 3165650 w 3622651"/>
              <a:gd name="connsiteY5" fmla="*/ 1965980 h 1966288"/>
              <a:gd name="connsiteX6" fmla="*/ 1185510 w 3622651"/>
              <a:gd name="connsiteY6" fmla="*/ 1876019 h 1966288"/>
              <a:gd name="connsiteX7" fmla="*/ 1185510 w 3622651"/>
              <a:gd name="connsiteY7" fmla="*/ 1878670 h 1966288"/>
              <a:gd name="connsiteX8" fmla="*/ 33075 w 3622651"/>
              <a:gd name="connsiteY8" fmla="*/ 1878670 h 1966288"/>
              <a:gd name="connsiteX9" fmla="*/ 33075 w 3622651"/>
              <a:gd name="connsiteY9" fmla="*/ 1021245 h 1966288"/>
              <a:gd name="connsiteX10" fmla="*/ 20393 w 3622651"/>
              <a:gd name="connsiteY10" fmla="*/ 1021519 h 1966288"/>
              <a:gd name="connsiteX11" fmla="*/ 0 w 3622651"/>
              <a:gd name="connsiteY11" fmla="*/ 77614 h 196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22651" h="1966288">
                <a:moveTo>
                  <a:pt x="3592342" y="0"/>
                </a:moveTo>
                <a:lnTo>
                  <a:pt x="3612342" y="925701"/>
                </a:lnTo>
                <a:lnTo>
                  <a:pt x="3622651" y="925422"/>
                </a:lnTo>
                <a:lnTo>
                  <a:pt x="3622236" y="929022"/>
                </a:lnTo>
                <a:cubicBezTo>
                  <a:pt x="3575981" y="1298100"/>
                  <a:pt x="3507469" y="1580295"/>
                  <a:pt x="3455743" y="1758207"/>
                </a:cubicBezTo>
                <a:cubicBezTo>
                  <a:pt x="3418554" y="1886059"/>
                  <a:pt x="3298923" y="1972122"/>
                  <a:pt x="3165650" y="1965980"/>
                </a:cubicBezTo>
                <a:lnTo>
                  <a:pt x="1185510" y="1876019"/>
                </a:lnTo>
                <a:lnTo>
                  <a:pt x="1185510" y="1878670"/>
                </a:lnTo>
                <a:lnTo>
                  <a:pt x="33075" y="1878670"/>
                </a:lnTo>
                <a:lnTo>
                  <a:pt x="33075" y="1021245"/>
                </a:lnTo>
                <a:lnTo>
                  <a:pt x="20393" y="1021519"/>
                </a:lnTo>
                <a:lnTo>
                  <a:pt x="0" y="776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2" hasCustomPrompt="1"/>
          </p:nvPr>
        </p:nvSpPr>
        <p:spPr>
          <a:xfrm>
            <a:off x="5827146" y="2543277"/>
            <a:ext cx="5507603" cy="15384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Slide de </a:t>
            </a:r>
            <a:r>
              <a:rPr lang="fr-FR" dirty="0" err="1"/>
              <a:t>chapitrage</a:t>
            </a:r>
            <a:endParaRPr lang="fr-BE" dirty="0"/>
          </a:p>
        </p:txBody>
      </p:sp>
      <p:pic>
        <p:nvPicPr>
          <p:cNvPr id="27" name="Imag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175" y="243288"/>
            <a:ext cx="1619250" cy="413808"/>
          </a:xfrm>
          <a:prstGeom prst="rect">
            <a:avLst/>
          </a:prstGeom>
        </p:spPr>
      </p:pic>
      <p:sp>
        <p:nvSpPr>
          <p:cNvPr id="9" name="Forme libre 8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4020000">
            <a:off x="4620597" y="4678827"/>
            <a:ext cx="6644523" cy="6185651"/>
          </a:xfrm>
          <a:custGeom>
            <a:avLst/>
            <a:gdLst>
              <a:gd name="connsiteX0" fmla="*/ 2343209 w 8834633"/>
              <a:gd name="connsiteY0" fmla="*/ 7656494 h 7656494"/>
              <a:gd name="connsiteX1" fmla="*/ 2077181 w 8834633"/>
              <a:gd name="connsiteY1" fmla="*/ 7487007 h 7656494"/>
              <a:gd name="connsiteX2" fmla="*/ 189397 w 8834633"/>
              <a:gd name="connsiteY2" fmla="*/ 6034354 h 7656494"/>
              <a:gd name="connsiteX3" fmla="*/ 105785 w 8834633"/>
              <a:gd name="connsiteY3" fmla="*/ 5263935 h 7656494"/>
              <a:gd name="connsiteX4" fmla="*/ 3569947 w 8834633"/>
              <a:gd name="connsiteY4" fmla="*/ 255615 h 7656494"/>
              <a:gd name="connsiteX5" fmla="*/ 4422527 w 8834633"/>
              <a:gd name="connsiteY5" fmla="*/ 126999 h 7656494"/>
              <a:gd name="connsiteX6" fmla="*/ 7726409 w 8834633"/>
              <a:gd name="connsiteY6" fmla="*/ 2136755 h 7656494"/>
              <a:gd name="connsiteX7" fmla="*/ 7812737 w 8834633"/>
              <a:gd name="connsiteY7" fmla="*/ 2172688 h 7656494"/>
              <a:gd name="connsiteX8" fmla="*/ 8834633 w 8834633"/>
              <a:gd name="connsiteY8" fmla="*/ 5855056 h 76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4633" h="7656494">
                <a:moveTo>
                  <a:pt x="2343209" y="7656494"/>
                </a:moveTo>
                <a:lnTo>
                  <a:pt x="2077181" y="7487007"/>
                </a:lnTo>
                <a:cubicBezTo>
                  <a:pt x="1188304" y="6908150"/>
                  <a:pt x="554404" y="6371326"/>
                  <a:pt x="189397" y="6034354"/>
                </a:cubicBezTo>
                <a:cubicBezTo>
                  <a:pt x="-27228" y="5834780"/>
                  <a:pt x="-62067" y="5505963"/>
                  <a:pt x="105785" y="5263935"/>
                </a:cubicBezTo>
                <a:lnTo>
                  <a:pt x="3569947" y="255615"/>
                </a:lnTo>
                <a:cubicBezTo>
                  <a:pt x="3764408" y="-25057"/>
                  <a:pt x="4154591" y="-84613"/>
                  <a:pt x="4422527" y="126999"/>
                </a:cubicBezTo>
                <a:cubicBezTo>
                  <a:pt x="5050324" y="623789"/>
                  <a:pt x="6242895" y="1481418"/>
                  <a:pt x="7726409" y="2136755"/>
                </a:cubicBezTo>
                <a:lnTo>
                  <a:pt x="7812737" y="2172688"/>
                </a:lnTo>
                <a:lnTo>
                  <a:pt x="8834633" y="5855056"/>
                </a:lnTo>
                <a:close/>
              </a:path>
            </a:pathLst>
          </a:custGeom>
          <a:noFill/>
          <a:ln w="1016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10" name="Espace réservé pour une image  16"/>
          <p:cNvSpPr>
            <a:spLocks noGrp="1"/>
          </p:cNvSpPr>
          <p:nvPr>
            <p:ph type="pic" sz="quarter" idx="13"/>
          </p:nvPr>
        </p:nvSpPr>
        <p:spPr>
          <a:xfrm rot="558696">
            <a:off x="-304798" y="-2133599"/>
            <a:ext cx="6131944" cy="8093883"/>
          </a:xfrm>
          <a:custGeom>
            <a:avLst/>
            <a:gdLst>
              <a:gd name="connsiteX0" fmla="*/ 0 w 6131944"/>
              <a:gd name="connsiteY0" fmla="*/ 0 h 8093883"/>
              <a:gd name="connsiteX1" fmla="*/ 1429437 w 6131944"/>
              <a:gd name="connsiteY1" fmla="*/ 0 h 8093883"/>
              <a:gd name="connsiteX2" fmla="*/ 1778457 w 6131944"/>
              <a:gd name="connsiteY2" fmla="*/ 182855 h 8093883"/>
              <a:gd name="connsiteX3" fmla="*/ 5639500 w 6131944"/>
              <a:gd name="connsiteY3" fmla="*/ 1361454 h 8093883"/>
              <a:gd name="connsiteX4" fmla="*/ 6106544 w 6131944"/>
              <a:gd name="connsiteY4" fmla="*/ 2096703 h 8093883"/>
              <a:gd name="connsiteX5" fmla="*/ 4393236 w 6131944"/>
              <a:gd name="connsiteY5" fmla="*/ 7688432 h 8093883"/>
              <a:gd name="connsiteX6" fmla="*/ 3810310 w 6131944"/>
              <a:gd name="connsiteY6" fmla="*/ 8092850 h 8093883"/>
              <a:gd name="connsiteX7" fmla="*/ 220753 w 6131944"/>
              <a:gd name="connsiteY7" fmla="*/ 7267372 h 8093883"/>
              <a:gd name="connsiteX8" fmla="*/ 1 w 6131944"/>
              <a:gd name="connsiteY8" fmla="*/ 7179568 h 809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1944" h="8093883">
                <a:moveTo>
                  <a:pt x="0" y="0"/>
                </a:moveTo>
                <a:lnTo>
                  <a:pt x="1429437" y="0"/>
                </a:lnTo>
                <a:lnTo>
                  <a:pt x="1778457" y="182855"/>
                </a:lnTo>
                <a:cubicBezTo>
                  <a:pt x="3286486" y="934208"/>
                  <a:pt x="4799788" y="1240751"/>
                  <a:pt x="5639500" y="1361454"/>
                </a:cubicBezTo>
                <a:cubicBezTo>
                  <a:pt x="5987838" y="1411470"/>
                  <a:pt x="6209665" y="1759923"/>
                  <a:pt x="6106544" y="2096703"/>
                </a:cubicBezTo>
                <a:lnTo>
                  <a:pt x="4393236" y="7688432"/>
                </a:lnTo>
                <a:cubicBezTo>
                  <a:pt x="4315686" y="7942105"/>
                  <a:pt x="4074584" y="8108637"/>
                  <a:pt x="3810310" y="8092850"/>
                </a:cubicBezTo>
                <a:cubicBezTo>
                  <a:pt x="3156559" y="8053726"/>
                  <a:pt x="1850145" y="7893722"/>
                  <a:pt x="220753" y="7267372"/>
                </a:cubicBezTo>
                <a:lnTo>
                  <a:pt x="1" y="71795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74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008 0.01296 L 0.05065 0.04351 C 0.04518 0.04814 0.03646 0.05439 0.03177 0.07476 C 0.02057 0.08449 0.01953 0.10254 0.01523 0.11504 L 0.00273 0.16111 " pathEditMode="relative" rAng="786000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0" y="67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decel="2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Motion origin="layout" path="M -0.47083 -0.27894 L -3.95833E-6 3.7037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94" y="1419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decel="23000" fill="hold" grpId="2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animRot by="-600000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17 0.38959 L -1.25E-6 3.33333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1937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decel="38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  <p:bldP spid="9" grpId="1" animBg="1"/>
      <p:bldP spid="9" grpId="2" animBg="1"/>
      <p:bldP spid="10" grpId="0"/>
      <p:bldP spid="10" grpId="1"/>
      <p:bldP spid="10" grpId="2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fin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874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BE"/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2" hasCustomPrompt="1"/>
          </p:nvPr>
        </p:nvSpPr>
        <p:spPr>
          <a:xfrm>
            <a:off x="1200150" y="1836261"/>
            <a:ext cx="3829076" cy="132013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Merci pour votre attention</a:t>
            </a:r>
            <a:endParaRPr lang="fr-BE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>
          <a:xfrm rot="600000">
            <a:off x="7059374" y="-88491"/>
            <a:ext cx="7089225" cy="6988511"/>
          </a:xfrm>
          <a:custGeom>
            <a:avLst/>
            <a:gdLst>
              <a:gd name="connsiteX0" fmla="*/ 1508323 w 7399360"/>
              <a:gd name="connsiteY0" fmla="*/ 0 h 6971541"/>
              <a:gd name="connsiteX1" fmla="*/ 7399360 w 7399360"/>
              <a:gd name="connsiteY1" fmla="*/ 0 h 6971541"/>
              <a:gd name="connsiteX2" fmla="*/ 7399360 w 7399360"/>
              <a:gd name="connsiteY2" fmla="*/ 4492180 h 6971541"/>
              <a:gd name="connsiteX3" fmla="*/ 7181085 w 7399360"/>
              <a:gd name="connsiteY3" fmla="*/ 4733410 h 6971541"/>
              <a:gd name="connsiteX4" fmla="*/ 5739039 w 7399360"/>
              <a:gd name="connsiteY4" fmla="*/ 6686132 h 6971541"/>
              <a:gd name="connsiteX5" fmla="*/ 4845244 w 7399360"/>
              <a:gd name="connsiteY5" fmla="*/ 6830021 h 6971541"/>
              <a:gd name="connsiteX6" fmla="*/ 210437 w 7399360"/>
              <a:gd name="connsiteY6" fmla="*/ 2897453 h 6971541"/>
              <a:gd name="connsiteX7" fmla="*/ 63767 w 7399360"/>
              <a:gd name="connsiteY7" fmla="*/ 2174803 h 6971541"/>
              <a:gd name="connsiteX8" fmla="*/ 1345347 w 7399360"/>
              <a:gd name="connsiteY8" fmla="*/ 200342 h 697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9360" h="6971541">
                <a:moveTo>
                  <a:pt x="1508323" y="0"/>
                </a:moveTo>
                <a:lnTo>
                  <a:pt x="7399360" y="0"/>
                </a:lnTo>
                <a:lnTo>
                  <a:pt x="7399360" y="4492180"/>
                </a:lnTo>
                <a:lnTo>
                  <a:pt x="7181085" y="4733410"/>
                </a:lnTo>
                <a:cubicBezTo>
                  <a:pt x="6518333" y="5484907"/>
                  <a:pt x="6034853" y="6202630"/>
                  <a:pt x="5739039" y="6686132"/>
                </a:cubicBezTo>
                <a:cubicBezTo>
                  <a:pt x="5548208" y="6998153"/>
                  <a:pt x="5124415" y="7066808"/>
                  <a:pt x="4845244" y="6830021"/>
                </a:cubicBezTo>
                <a:lnTo>
                  <a:pt x="210437" y="2897453"/>
                </a:lnTo>
                <a:cubicBezTo>
                  <a:pt x="98" y="2719218"/>
                  <a:pt x="-59859" y="2420628"/>
                  <a:pt x="63767" y="2174803"/>
                </a:cubicBezTo>
                <a:cubicBezTo>
                  <a:pt x="278842" y="1747246"/>
                  <a:pt x="683509" y="1036178"/>
                  <a:pt x="1345347" y="2003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200150" y="3244441"/>
            <a:ext cx="6145213" cy="10111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defRPr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defRPr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14386233">
            <a:off x="-7766378" y="-13519535"/>
            <a:ext cx="19321298" cy="10359409"/>
          </a:xfrm>
          <a:custGeom>
            <a:avLst/>
            <a:gdLst>
              <a:gd name="connsiteX0" fmla="*/ 15302634 w 15302634"/>
              <a:gd name="connsiteY0" fmla="*/ 6331848 h 8204741"/>
              <a:gd name="connsiteX1" fmla="*/ 15286199 w 15302634"/>
              <a:gd name="connsiteY1" fmla="*/ 6345152 h 8204741"/>
              <a:gd name="connsiteX2" fmla="*/ 9214871 w 15302634"/>
              <a:gd name="connsiteY2" fmla="*/ 8204741 h 8204741"/>
              <a:gd name="connsiteX3" fmla="*/ 151791 w 15302634"/>
              <a:gd name="connsiteY3" fmla="*/ 4836213 h 8204741"/>
              <a:gd name="connsiteX4" fmla="*/ 84782 w 15302634"/>
              <a:gd name="connsiteY4" fmla="*/ 4218763 h 8204741"/>
              <a:gd name="connsiteX5" fmla="*/ 2861122 w 15302634"/>
              <a:gd name="connsiteY5" fmla="*/ 204861 h 8204741"/>
              <a:gd name="connsiteX6" fmla="*/ 3544419 w 15302634"/>
              <a:gd name="connsiteY6" fmla="*/ 101782 h 8204741"/>
              <a:gd name="connsiteX7" fmla="*/ 8352173 w 15302634"/>
              <a:gd name="connsiteY7" fmla="*/ 2360351 h 8204741"/>
              <a:gd name="connsiteX8" fmla="*/ 8519611 w 15302634"/>
              <a:gd name="connsiteY8" fmla="*/ 2379365 h 820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02634" h="8204741">
                <a:moveTo>
                  <a:pt x="15302634" y="6331848"/>
                </a:moveTo>
                <a:lnTo>
                  <a:pt x="15286199" y="6345152"/>
                </a:lnTo>
                <a:cubicBezTo>
                  <a:pt x="13784710" y="7497782"/>
                  <a:pt x="11739891" y="8204741"/>
                  <a:pt x="9214871" y="8204741"/>
                </a:cubicBezTo>
                <a:cubicBezTo>
                  <a:pt x="4230762" y="8204741"/>
                  <a:pt x="1087899" y="5700431"/>
                  <a:pt x="151791" y="4836213"/>
                </a:cubicBezTo>
                <a:cubicBezTo>
                  <a:pt x="-21821" y="4676267"/>
                  <a:pt x="-49744" y="4412735"/>
                  <a:pt x="84782" y="4218763"/>
                </a:cubicBezTo>
                <a:lnTo>
                  <a:pt x="2861122" y="204861"/>
                </a:lnTo>
                <a:cubicBezTo>
                  <a:pt x="3016973" y="-20079"/>
                  <a:pt x="3329682" y="-67813"/>
                  <a:pt x="3544419" y="101782"/>
                </a:cubicBezTo>
                <a:cubicBezTo>
                  <a:pt x="4327090" y="721132"/>
                  <a:pt x="6205028" y="2040249"/>
                  <a:pt x="8352173" y="2360351"/>
                </a:cubicBezTo>
                <a:lnTo>
                  <a:pt x="8519611" y="2379365"/>
                </a:lnTo>
                <a:close/>
              </a:path>
            </a:pathLst>
          </a:custGeom>
          <a:solidFill>
            <a:schemeClr val="accent1"/>
          </a:solidFill>
          <a:ln w="95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14386233">
            <a:off x="2709908" y="10009136"/>
            <a:ext cx="18964183" cy="9824515"/>
          </a:xfrm>
          <a:custGeom>
            <a:avLst/>
            <a:gdLst>
              <a:gd name="connsiteX0" fmla="*/ 12742097 w 15019797"/>
              <a:gd name="connsiteY0" fmla="*/ 7524611 h 7781101"/>
              <a:gd name="connsiteX1" fmla="*/ 12040014 w 15019797"/>
              <a:gd name="connsiteY1" fmla="*/ 7689129 h 7781101"/>
              <a:gd name="connsiteX2" fmla="*/ 6814264 w 15019797"/>
              <a:gd name="connsiteY2" fmla="*/ 5774334 h 7781101"/>
              <a:gd name="connsiteX3" fmla="*/ 5843930 w 15019797"/>
              <a:gd name="connsiteY3" fmla="*/ 5886392 h 7781101"/>
              <a:gd name="connsiteX4" fmla="*/ 5756646 w 15019797"/>
              <a:gd name="connsiteY4" fmla="*/ 5910595 h 7781101"/>
              <a:gd name="connsiteX5" fmla="*/ 0 w 15019797"/>
              <a:gd name="connsiteY5" fmla="*/ 2556184 h 7781101"/>
              <a:gd name="connsiteX6" fmla="*/ 143147 w 15019797"/>
              <a:gd name="connsiteY6" fmla="*/ 2415679 h 7781101"/>
              <a:gd name="connsiteX7" fmla="*/ 6885845 w 15019797"/>
              <a:gd name="connsiteY7" fmla="*/ 0 h 7781101"/>
              <a:gd name="connsiteX8" fmla="*/ 14855952 w 15019797"/>
              <a:gd name="connsiteY8" fmla="*/ 2647498 h 7781101"/>
              <a:gd name="connsiteX9" fmla="*/ 14966620 w 15019797"/>
              <a:gd name="connsiteY9" fmla="*/ 3224327 h 778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019797" h="7781101">
                <a:moveTo>
                  <a:pt x="12742097" y="7524611"/>
                </a:moveTo>
                <a:cubicBezTo>
                  <a:pt x="12608077" y="7783571"/>
                  <a:pt x="12275057" y="7861257"/>
                  <a:pt x="12040014" y="7689129"/>
                </a:cubicBezTo>
                <a:cubicBezTo>
                  <a:pt x="11176500" y="7056957"/>
                  <a:pt x="9137778" y="5774334"/>
                  <a:pt x="6814264" y="5774334"/>
                </a:cubicBezTo>
                <a:cubicBezTo>
                  <a:pt x="6491525" y="5774335"/>
                  <a:pt x="6159871" y="5810195"/>
                  <a:pt x="5843930" y="5886392"/>
                </a:cubicBezTo>
                <a:lnTo>
                  <a:pt x="5756646" y="5910595"/>
                </a:lnTo>
                <a:lnTo>
                  <a:pt x="0" y="2556184"/>
                </a:lnTo>
                <a:lnTo>
                  <a:pt x="143147" y="2415679"/>
                </a:lnTo>
                <a:cubicBezTo>
                  <a:pt x="1790437" y="880469"/>
                  <a:pt x="4181400" y="-1"/>
                  <a:pt x="6885845" y="0"/>
                </a:cubicBezTo>
                <a:cubicBezTo>
                  <a:pt x="11393777" y="0"/>
                  <a:pt x="14037111" y="1936626"/>
                  <a:pt x="14855952" y="2647498"/>
                </a:cubicBezTo>
                <a:cubicBezTo>
                  <a:pt x="15021440" y="2791199"/>
                  <a:pt x="15067643" y="3029342"/>
                  <a:pt x="14966620" y="3224327"/>
                </a:cubicBezTo>
                <a:close/>
              </a:path>
            </a:pathLst>
          </a:custGeom>
          <a:solidFill>
            <a:schemeClr val="accent1"/>
          </a:solidFill>
          <a:ln w="95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3740594">
            <a:off x="-516951" y="6363093"/>
            <a:ext cx="10026465" cy="8689389"/>
          </a:xfrm>
          <a:custGeom>
            <a:avLst/>
            <a:gdLst>
              <a:gd name="connsiteX0" fmla="*/ 2343209 w 8834633"/>
              <a:gd name="connsiteY0" fmla="*/ 7656494 h 7656494"/>
              <a:gd name="connsiteX1" fmla="*/ 2077181 w 8834633"/>
              <a:gd name="connsiteY1" fmla="*/ 7487007 h 7656494"/>
              <a:gd name="connsiteX2" fmla="*/ 189397 w 8834633"/>
              <a:gd name="connsiteY2" fmla="*/ 6034354 h 7656494"/>
              <a:gd name="connsiteX3" fmla="*/ 105785 w 8834633"/>
              <a:gd name="connsiteY3" fmla="*/ 5263935 h 7656494"/>
              <a:gd name="connsiteX4" fmla="*/ 3569947 w 8834633"/>
              <a:gd name="connsiteY4" fmla="*/ 255615 h 7656494"/>
              <a:gd name="connsiteX5" fmla="*/ 4422527 w 8834633"/>
              <a:gd name="connsiteY5" fmla="*/ 126999 h 7656494"/>
              <a:gd name="connsiteX6" fmla="*/ 7726409 w 8834633"/>
              <a:gd name="connsiteY6" fmla="*/ 2136755 h 7656494"/>
              <a:gd name="connsiteX7" fmla="*/ 7812737 w 8834633"/>
              <a:gd name="connsiteY7" fmla="*/ 2172688 h 7656494"/>
              <a:gd name="connsiteX8" fmla="*/ 8834633 w 8834633"/>
              <a:gd name="connsiteY8" fmla="*/ 5855056 h 76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4633" h="7656494">
                <a:moveTo>
                  <a:pt x="2343209" y="7656494"/>
                </a:moveTo>
                <a:lnTo>
                  <a:pt x="2077181" y="7487007"/>
                </a:lnTo>
                <a:cubicBezTo>
                  <a:pt x="1188304" y="6908150"/>
                  <a:pt x="554404" y="6371326"/>
                  <a:pt x="189397" y="6034354"/>
                </a:cubicBezTo>
                <a:cubicBezTo>
                  <a:pt x="-27228" y="5834780"/>
                  <a:pt x="-62067" y="5505963"/>
                  <a:pt x="105785" y="5263935"/>
                </a:cubicBezTo>
                <a:lnTo>
                  <a:pt x="3569947" y="255615"/>
                </a:lnTo>
                <a:cubicBezTo>
                  <a:pt x="3764408" y="-25057"/>
                  <a:pt x="4154591" y="-84613"/>
                  <a:pt x="4422527" y="126999"/>
                </a:cubicBezTo>
                <a:cubicBezTo>
                  <a:pt x="5050324" y="623789"/>
                  <a:pt x="6242895" y="1481418"/>
                  <a:pt x="7726409" y="2136755"/>
                </a:cubicBezTo>
                <a:lnTo>
                  <a:pt x="7812737" y="2172688"/>
                </a:lnTo>
                <a:lnTo>
                  <a:pt x="8834633" y="5855056"/>
                </a:lnTo>
                <a:close/>
              </a:path>
            </a:pathLst>
          </a:custGeom>
          <a:noFill/>
          <a:ln w="1016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25" name="Forme libre 24"/>
          <p:cNvSpPr/>
          <p:nvPr userDrawn="1"/>
        </p:nvSpPr>
        <p:spPr>
          <a:xfrm rot="20965702">
            <a:off x="-1529390" y="-2064027"/>
            <a:ext cx="3622651" cy="1966288"/>
          </a:xfrm>
          <a:custGeom>
            <a:avLst/>
            <a:gdLst>
              <a:gd name="connsiteX0" fmla="*/ 3592342 w 3622651"/>
              <a:gd name="connsiteY0" fmla="*/ 0 h 1966288"/>
              <a:gd name="connsiteX1" fmla="*/ 3612342 w 3622651"/>
              <a:gd name="connsiteY1" fmla="*/ 925701 h 1966288"/>
              <a:gd name="connsiteX2" fmla="*/ 3622651 w 3622651"/>
              <a:gd name="connsiteY2" fmla="*/ 925422 h 1966288"/>
              <a:gd name="connsiteX3" fmla="*/ 3622236 w 3622651"/>
              <a:gd name="connsiteY3" fmla="*/ 929022 h 1966288"/>
              <a:gd name="connsiteX4" fmla="*/ 3455743 w 3622651"/>
              <a:gd name="connsiteY4" fmla="*/ 1758207 h 1966288"/>
              <a:gd name="connsiteX5" fmla="*/ 3165650 w 3622651"/>
              <a:gd name="connsiteY5" fmla="*/ 1965980 h 1966288"/>
              <a:gd name="connsiteX6" fmla="*/ 1185510 w 3622651"/>
              <a:gd name="connsiteY6" fmla="*/ 1876019 h 1966288"/>
              <a:gd name="connsiteX7" fmla="*/ 1185510 w 3622651"/>
              <a:gd name="connsiteY7" fmla="*/ 1878670 h 1966288"/>
              <a:gd name="connsiteX8" fmla="*/ 1136704 w 3622651"/>
              <a:gd name="connsiteY8" fmla="*/ 1878670 h 1966288"/>
              <a:gd name="connsiteX9" fmla="*/ 33075 w 3622651"/>
              <a:gd name="connsiteY9" fmla="*/ 1823594 h 1966288"/>
              <a:gd name="connsiteX10" fmla="*/ 33075 w 3622651"/>
              <a:gd name="connsiteY10" fmla="*/ 1021245 h 1966288"/>
              <a:gd name="connsiteX11" fmla="*/ 20393 w 3622651"/>
              <a:gd name="connsiteY11" fmla="*/ 1021519 h 1966288"/>
              <a:gd name="connsiteX12" fmla="*/ 0 w 3622651"/>
              <a:gd name="connsiteY12" fmla="*/ 77614 h 196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22651" h="1966288">
                <a:moveTo>
                  <a:pt x="3592342" y="0"/>
                </a:moveTo>
                <a:lnTo>
                  <a:pt x="3612342" y="925701"/>
                </a:lnTo>
                <a:lnTo>
                  <a:pt x="3622651" y="925422"/>
                </a:lnTo>
                <a:lnTo>
                  <a:pt x="3622236" y="929022"/>
                </a:lnTo>
                <a:cubicBezTo>
                  <a:pt x="3575981" y="1298100"/>
                  <a:pt x="3507469" y="1580295"/>
                  <a:pt x="3455743" y="1758207"/>
                </a:cubicBezTo>
                <a:cubicBezTo>
                  <a:pt x="3418554" y="1886059"/>
                  <a:pt x="3298923" y="1972122"/>
                  <a:pt x="3165650" y="1965980"/>
                </a:cubicBezTo>
                <a:lnTo>
                  <a:pt x="1185510" y="1876019"/>
                </a:lnTo>
                <a:lnTo>
                  <a:pt x="1185510" y="1878670"/>
                </a:lnTo>
                <a:lnTo>
                  <a:pt x="1136704" y="1878670"/>
                </a:lnTo>
                <a:lnTo>
                  <a:pt x="33075" y="1823594"/>
                </a:lnTo>
                <a:lnTo>
                  <a:pt x="33075" y="1021245"/>
                </a:lnTo>
                <a:lnTo>
                  <a:pt x="20393" y="1021519"/>
                </a:lnTo>
                <a:lnTo>
                  <a:pt x="0" y="776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/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70" y="243288"/>
            <a:ext cx="1619250" cy="413808"/>
          </a:xfrm>
          <a:prstGeom prst="rect">
            <a:avLst/>
          </a:prstGeom>
        </p:spPr>
      </p:pic>
      <p:sp>
        <p:nvSpPr>
          <p:cNvPr id="17" name="Forme libre 16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14386233">
            <a:off x="-7820457" y="-13514620"/>
            <a:ext cx="19321298" cy="10359409"/>
          </a:xfrm>
          <a:custGeom>
            <a:avLst/>
            <a:gdLst>
              <a:gd name="connsiteX0" fmla="*/ 15302634 w 15302634"/>
              <a:gd name="connsiteY0" fmla="*/ 6331848 h 8204741"/>
              <a:gd name="connsiteX1" fmla="*/ 15286199 w 15302634"/>
              <a:gd name="connsiteY1" fmla="*/ 6345152 h 8204741"/>
              <a:gd name="connsiteX2" fmla="*/ 9214871 w 15302634"/>
              <a:gd name="connsiteY2" fmla="*/ 8204741 h 8204741"/>
              <a:gd name="connsiteX3" fmla="*/ 151791 w 15302634"/>
              <a:gd name="connsiteY3" fmla="*/ 4836213 h 8204741"/>
              <a:gd name="connsiteX4" fmla="*/ 84782 w 15302634"/>
              <a:gd name="connsiteY4" fmla="*/ 4218763 h 8204741"/>
              <a:gd name="connsiteX5" fmla="*/ 2861122 w 15302634"/>
              <a:gd name="connsiteY5" fmla="*/ 204861 h 8204741"/>
              <a:gd name="connsiteX6" fmla="*/ 3544419 w 15302634"/>
              <a:gd name="connsiteY6" fmla="*/ 101782 h 8204741"/>
              <a:gd name="connsiteX7" fmla="*/ 8352173 w 15302634"/>
              <a:gd name="connsiteY7" fmla="*/ 2360351 h 8204741"/>
              <a:gd name="connsiteX8" fmla="*/ 8519611 w 15302634"/>
              <a:gd name="connsiteY8" fmla="*/ 2379365 h 820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02634" h="8204741">
                <a:moveTo>
                  <a:pt x="15302634" y="6331848"/>
                </a:moveTo>
                <a:lnTo>
                  <a:pt x="15286199" y="6345152"/>
                </a:lnTo>
                <a:cubicBezTo>
                  <a:pt x="13784710" y="7497782"/>
                  <a:pt x="11739891" y="8204741"/>
                  <a:pt x="9214871" y="8204741"/>
                </a:cubicBezTo>
                <a:cubicBezTo>
                  <a:pt x="4230762" y="8204741"/>
                  <a:pt x="1087899" y="5700431"/>
                  <a:pt x="151791" y="4836213"/>
                </a:cubicBezTo>
                <a:cubicBezTo>
                  <a:pt x="-21821" y="4676267"/>
                  <a:pt x="-49744" y="4412735"/>
                  <a:pt x="84782" y="4218763"/>
                </a:cubicBezTo>
                <a:lnTo>
                  <a:pt x="2861122" y="204861"/>
                </a:lnTo>
                <a:cubicBezTo>
                  <a:pt x="3016973" y="-20079"/>
                  <a:pt x="3329682" y="-67813"/>
                  <a:pt x="3544419" y="101782"/>
                </a:cubicBezTo>
                <a:cubicBezTo>
                  <a:pt x="4327090" y="721132"/>
                  <a:pt x="6205028" y="2040249"/>
                  <a:pt x="8352173" y="2360351"/>
                </a:cubicBezTo>
                <a:lnTo>
                  <a:pt x="8519611" y="2379365"/>
                </a:lnTo>
                <a:close/>
              </a:path>
            </a:pathLst>
          </a:custGeom>
          <a:solidFill>
            <a:schemeClr val="bg1"/>
          </a:solidFill>
          <a:ln w="95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14386233">
            <a:off x="2655829" y="10014051"/>
            <a:ext cx="18964183" cy="9824515"/>
          </a:xfrm>
          <a:custGeom>
            <a:avLst/>
            <a:gdLst>
              <a:gd name="connsiteX0" fmla="*/ 12742097 w 15019797"/>
              <a:gd name="connsiteY0" fmla="*/ 7524611 h 7781101"/>
              <a:gd name="connsiteX1" fmla="*/ 12040014 w 15019797"/>
              <a:gd name="connsiteY1" fmla="*/ 7689129 h 7781101"/>
              <a:gd name="connsiteX2" fmla="*/ 6814264 w 15019797"/>
              <a:gd name="connsiteY2" fmla="*/ 5774334 h 7781101"/>
              <a:gd name="connsiteX3" fmla="*/ 5843930 w 15019797"/>
              <a:gd name="connsiteY3" fmla="*/ 5886392 h 7781101"/>
              <a:gd name="connsiteX4" fmla="*/ 5756646 w 15019797"/>
              <a:gd name="connsiteY4" fmla="*/ 5910595 h 7781101"/>
              <a:gd name="connsiteX5" fmla="*/ 0 w 15019797"/>
              <a:gd name="connsiteY5" fmla="*/ 2556184 h 7781101"/>
              <a:gd name="connsiteX6" fmla="*/ 143147 w 15019797"/>
              <a:gd name="connsiteY6" fmla="*/ 2415679 h 7781101"/>
              <a:gd name="connsiteX7" fmla="*/ 6885845 w 15019797"/>
              <a:gd name="connsiteY7" fmla="*/ 0 h 7781101"/>
              <a:gd name="connsiteX8" fmla="*/ 14855952 w 15019797"/>
              <a:gd name="connsiteY8" fmla="*/ 2647498 h 7781101"/>
              <a:gd name="connsiteX9" fmla="*/ 14966620 w 15019797"/>
              <a:gd name="connsiteY9" fmla="*/ 3224327 h 778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019797" h="7781101">
                <a:moveTo>
                  <a:pt x="12742097" y="7524611"/>
                </a:moveTo>
                <a:cubicBezTo>
                  <a:pt x="12608077" y="7783571"/>
                  <a:pt x="12275057" y="7861257"/>
                  <a:pt x="12040014" y="7689129"/>
                </a:cubicBezTo>
                <a:cubicBezTo>
                  <a:pt x="11176500" y="7056957"/>
                  <a:pt x="9137778" y="5774334"/>
                  <a:pt x="6814264" y="5774334"/>
                </a:cubicBezTo>
                <a:cubicBezTo>
                  <a:pt x="6491525" y="5774335"/>
                  <a:pt x="6159871" y="5810195"/>
                  <a:pt x="5843930" y="5886392"/>
                </a:cubicBezTo>
                <a:lnTo>
                  <a:pt x="5756646" y="5910595"/>
                </a:lnTo>
                <a:lnTo>
                  <a:pt x="0" y="2556184"/>
                </a:lnTo>
                <a:lnTo>
                  <a:pt x="143147" y="2415679"/>
                </a:lnTo>
                <a:cubicBezTo>
                  <a:pt x="1790437" y="880469"/>
                  <a:pt x="4181400" y="-1"/>
                  <a:pt x="6885845" y="0"/>
                </a:cubicBezTo>
                <a:cubicBezTo>
                  <a:pt x="11393777" y="0"/>
                  <a:pt x="14037111" y="1936626"/>
                  <a:pt x="14855952" y="2647498"/>
                </a:cubicBezTo>
                <a:cubicBezTo>
                  <a:pt x="15021440" y="2791199"/>
                  <a:pt x="15067643" y="3029342"/>
                  <a:pt x="14966620" y="3224327"/>
                </a:cubicBezTo>
                <a:close/>
              </a:path>
            </a:pathLst>
          </a:custGeom>
          <a:solidFill>
            <a:schemeClr val="bg1"/>
          </a:solidFill>
          <a:ln w="95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141" y="3045324"/>
            <a:ext cx="5212179" cy="122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1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-0.0319 1.161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581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6505 L 0 -1.16088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29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0.02474 0.1539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" y="770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decel="4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720000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0302 -0.2451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" y="-1226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animMotion origin="layout" path="M 0.29076 -0.7125 L -1.66667E-6 2.22222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44" y="3562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decel="44000" fill="hold" grpId="3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animRot by="-600000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53 1.11111E-6 L 6.25E-7 1.1111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7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4648 7.40741E-7 L -1.66667E-6 7.40741E-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-0.0319 1.16181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5810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.06505 L -2.91667E-6 -1.16088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29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 nodePh="1">
                                  <p:stCondLst>
                                    <p:cond delay="10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1">
        <p:tmplLst>
          <p:tmpl>
            <p:tnLst>
              <p:par>
                <p:cTn presetID="1" presetClass="exit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6" grpId="2">
        <p:tmplLst>
          <p:tmpl>
            <p:tnLst>
              <p:par>
                <p:cTn presetID="63" presetClass="path" presetSubtype="0" accel="50000" decel="50000" fill="hold" nodeType="withEffect">
                  <p:stCondLst>
                    <p:cond delay="0"/>
                  </p:stCondLst>
                  <p:childTnLst>
                    <p:animMotion origin="layout" path="M -0.04453 1.11111E-6 L 6.25E-7 1.11111E-6 " pathEditMode="relative" rAng="0" ptsTypes="AA">
                      <p:cBhvr>
                        <p:cTn dur="2000" fill="hold"/>
                        <p:tgtEl>
                          <p:spTgt spid="16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2227" y="0"/>
                    </p:animMotion>
                  </p:childTnLst>
                </p:cTn>
              </p:par>
            </p:tnLst>
          </p:tmpl>
        </p:tmplLst>
      </p:bldP>
      <p:bldP spid="8" grpId="0"/>
      <p:bldP spid="8" grpId="1"/>
      <p:bldP spid="8" grpId="2"/>
      <p:bldP spid="8" grpId="3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1" presetClass="exit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3" grpId="2">
        <p:tmplLst>
          <p:tmpl>
            <p:tnLst>
              <p:par>
                <p:cTn presetID="63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0.04648 7.40741E-7 L -1.66667E-6 7.40741E-7 " pathEditMode="relative" rAng="0" ptsTypes="AA">
                      <p:cBhvr>
                        <p:cTn dur="200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2318" y="0"/>
                    </p:animMotion>
                  </p:childTnLst>
                </p:cTn>
              </p:par>
            </p:tnLst>
          </p:tmpl>
        </p:tmplLst>
      </p:bldP>
      <p:bldP spid="14" grpId="0" animBg="1"/>
      <p:bldP spid="12" grpId="0" animBg="1"/>
      <p:bldP spid="24" grpId="0" animBg="1"/>
      <p:bldP spid="25" grpId="0" animBg="1"/>
      <p:bldP spid="25" grpId="1" animBg="1"/>
      <p:bldP spid="17" grpId="0" animBg="1"/>
      <p:bldP spid="18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fi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1"/>
            <a:ext cx="12201205" cy="8120235"/>
          </a:xfrm>
          <a:prstGeom prst="rect">
            <a:avLst/>
          </a:prstGeom>
        </p:spPr>
      </p:pic>
      <p:sp>
        <p:nvSpPr>
          <p:cNvPr id="16" name="Forme libre 15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7602188" flipH="1">
            <a:off x="582661" y="1898805"/>
            <a:ext cx="7764149" cy="9232278"/>
          </a:xfrm>
          <a:custGeom>
            <a:avLst/>
            <a:gdLst>
              <a:gd name="connsiteX0" fmla="*/ 4290690 w 7764149"/>
              <a:gd name="connsiteY0" fmla="*/ 8915719 h 9232278"/>
              <a:gd name="connsiteX1" fmla="*/ 4331960 w 7764149"/>
              <a:gd name="connsiteY1" fmla="*/ 8845780 h 9232278"/>
              <a:gd name="connsiteX2" fmla="*/ 7684016 w 7764149"/>
              <a:gd name="connsiteY2" fmla="*/ 2365828 h 9232278"/>
              <a:gd name="connsiteX3" fmla="*/ 7517256 w 7764149"/>
              <a:gd name="connsiteY3" fmla="*/ 1496626 h 9232278"/>
              <a:gd name="connsiteX4" fmla="*/ 5553197 w 7764149"/>
              <a:gd name="connsiteY4" fmla="*/ 96685 h 9232278"/>
              <a:gd name="connsiteX5" fmla="*/ 5386878 w 7764149"/>
              <a:gd name="connsiteY5" fmla="*/ 0 h 9232278"/>
              <a:gd name="connsiteX6" fmla="*/ 0 w 7764149"/>
              <a:gd name="connsiteY6" fmla="*/ 7226228 h 9232278"/>
              <a:gd name="connsiteX7" fmla="*/ 161772 w 7764149"/>
              <a:gd name="connsiteY7" fmla="*/ 7293792 h 9232278"/>
              <a:gd name="connsiteX8" fmla="*/ 3274017 w 7764149"/>
              <a:gd name="connsiteY8" fmla="*/ 9093687 h 9232278"/>
              <a:gd name="connsiteX9" fmla="*/ 4243046 w 7764149"/>
              <a:gd name="connsiteY9" fmla="*/ 8979105 h 9232278"/>
              <a:gd name="connsiteX10" fmla="*/ 4290690 w 7764149"/>
              <a:gd name="connsiteY10" fmla="*/ 8915719 h 9232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64149" h="9232278">
                <a:moveTo>
                  <a:pt x="4290690" y="8915719"/>
                </a:moveTo>
                <a:cubicBezTo>
                  <a:pt x="4305545" y="8893490"/>
                  <a:pt x="4319338" y="8870169"/>
                  <a:pt x="4331960" y="8845780"/>
                </a:cubicBezTo>
                <a:lnTo>
                  <a:pt x="7684016" y="2365828"/>
                </a:lnTo>
                <a:cubicBezTo>
                  <a:pt x="7836248" y="2072012"/>
                  <a:pt x="7766628" y="1713164"/>
                  <a:pt x="7517256" y="1496626"/>
                </a:cubicBezTo>
                <a:cubicBezTo>
                  <a:pt x="7131668" y="1161881"/>
                  <a:pt x="6477596" y="646757"/>
                  <a:pt x="5553197" y="96685"/>
                </a:cubicBezTo>
                <a:lnTo>
                  <a:pt x="5386878" y="0"/>
                </a:lnTo>
                <a:lnTo>
                  <a:pt x="0" y="7226228"/>
                </a:lnTo>
                <a:lnTo>
                  <a:pt x="161772" y="7293792"/>
                </a:lnTo>
                <a:cubicBezTo>
                  <a:pt x="1530097" y="7896054"/>
                  <a:pt x="2623416" y="8617387"/>
                  <a:pt x="3274017" y="9093687"/>
                </a:cubicBezTo>
                <a:cubicBezTo>
                  <a:pt x="3583920" y="9320641"/>
                  <a:pt x="4006864" y="9259382"/>
                  <a:pt x="4243046" y="8979105"/>
                </a:cubicBezTo>
                <a:cubicBezTo>
                  <a:pt x="4259918" y="8959086"/>
                  <a:pt x="4275835" y="8937949"/>
                  <a:pt x="4290690" y="8915719"/>
                </a:cubicBezTo>
                <a:close/>
              </a:path>
            </a:pathLst>
          </a:custGeom>
          <a:solidFill>
            <a:schemeClr val="tx2">
              <a:alpha val="94902"/>
            </a:schemeClr>
          </a:solidFill>
          <a:ln w="95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6412675" flipH="1">
            <a:off x="-383762" y="-5253158"/>
            <a:ext cx="5935562" cy="5144027"/>
          </a:xfrm>
          <a:custGeom>
            <a:avLst/>
            <a:gdLst>
              <a:gd name="connsiteX0" fmla="*/ 2343209 w 8834633"/>
              <a:gd name="connsiteY0" fmla="*/ 7656494 h 7656494"/>
              <a:gd name="connsiteX1" fmla="*/ 2077181 w 8834633"/>
              <a:gd name="connsiteY1" fmla="*/ 7487007 h 7656494"/>
              <a:gd name="connsiteX2" fmla="*/ 189397 w 8834633"/>
              <a:gd name="connsiteY2" fmla="*/ 6034354 h 7656494"/>
              <a:gd name="connsiteX3" fmla="*/ 105785 w 8834633"/>
              <a:gd name="connsiteY3" fmla="*/ 5263935 h 7656494"/>
              <a:gd name="connsiteX4" fmla="*/ 3569947 w 8834633"/>
              <a:gd name="connsiteY4" fmla="*/ 255615 h 7656494"/>
              <a:gd name="connsiteX5" fmla="*/ 4422527 w 8834633"/>
              <a:gd name="connsiteY5" fmla="*/ 126999 h 7656494"/>
              <a:gd name="connsiteX6" fmla="*/ 7726409 w 8834633"/>
              <a:gd name="connsiteY6" fmla="*/ 2136755 h 7656494"/>
              <a:gd name="connsiteX7" fmla="*/ 7812737 w 8834633"/>
              <a:gd name="connsiteY7" fmla="*/ 2172688 h 7656494"/>
              <a:gd name="connsiteX8" fmla="*/ 8834633 w 8834633"/>
              <a:gd name="connsiteY8" fmla="*/ 5855056 h 76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4633" h="7656494">
                <a:moveTo>
                  <a:pt x="2343209" y="7656494"/>
                </a:moveTo>
                <a:lnTo>
                  <a:pt x="2077181" y="7487007"/>
                </a:lnTo>
                <a:cubicBezTo>
                  <a:pt x="1188304" y="6908150"/>
                  <a:pt x="554404" y="6371326"/>
                  <a:pt x="189397" y="6034354"/>
                </a:cubicBezTo>
                <a:cubicBezTo>
                  <a:pt x="-27228" y="5834780"/>
                  <a:pt x="-62067" y="5505963"/>
                  <a:pt x="105785" y="5263935"/>
                </a:cubicBezTo>
                <a:lnTo>
                  <a:pt x="3569947" y="255615"/>
                </a:lnTo>
                <a:cubicBezTo>
                  <a:pt x="3764408" y="-25057"/>
                  <a:pt x="4154591" y="-84613"/>
                  <a:pt x="4422527" y="126999"/>
                </a:cubicBezTo>
                <a:cubicBezTo>
                  <a:pt x="5050324" y="623789"/>
                  <a:pt x="6242895" y="1481418"/>
                  <a:pt x="7726409" y="2136755"/>
                </a:cubicBezTo>
                <a:lnTo>
                  <a:pt x="7812737" y="2172688"/>
                </a:lnTo>
                <a:lnTo>
                  <a:pt x="8834633" y="5855056"/>
                </a:lnTo>
                <a:close/>
              </a:path>
            </a:pathLst>
          </a:custGeom>
          <a:noFill/>
          <a:ln w="1016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5" hasCustomPrompt="1"/>
          </p:nvPr>
        </p:nvSpPr>
        <p:spPr>
          <a:xfrm>
            <a:off x="907309" y="4314009"/>
            <a:ext cx="3829076" cy="117239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Merci pour votre attention</a:t>
            </a:r>
            <a:endParaRPr lang="fr-BE" dirty="0"/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907309" y="5531689"/>
            <a:ext cx="6145213" cy="10111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57200" indent="0">
              <a:buNone/>
              <a:defRPr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defRPr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defRPr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5" name="Forme libre 14"/>
          <p:cNvSpPr/>
          <p:nvPr userDrawn="1"/>
        </p:nvSpPr>
        <p:spPr>
          <a:xfrm rot="480000" flipH="1">
            <a:off x="9755199" y="-2114776"/>
            <a:ext cx="3622651" cy="1966288"/>
          </a:xfrm>
          <a:custGeom>
            <a:avLst/>
            <a:gdLst>
              <a:gd name="connsiteX0" fmla="*/ 3592342 w 3622651"/>
              <a:gd name="connsiteY0" fmla="*/ 0 h 1966288"/>
              <a:gd name="connsiteX1" fmla="*/ 3612342 w 3622651"/>
              <a:gd name="connsiteY1" fmla="*/ 925701 h 1966288"/>
              <a:gd name="connsiteX2" fmla="*/ 3622651 w 3622651"/>
              <a:gd name="connsiteY2" fmla="*/ 925422 h 1966288"/>
              <a:gd name="connsiteX3" fmla="*/ 3622236 w 3622651"/>
              <a:gd name="connsiteY3" fmla="*/ 929022 h 1966288"/>
              <a:gd name="connsiteX4" fmla="*/ 3455743 w 3622651"/>
              <a:gd name="connsiteY4" fmla="*/ 1758207 h 1966288"/>
              <a:gd name="connsiteX5" fmla="*/ 3165650 w 3622651"/>
              <a:gd name="connsiteY5" fmla="*/ 1965980 h 1966288"/>
              <a:gd name="connsiteX6" fmla="*/ 1185510 w 3622651"/>
              <a:gd name="connsiteY6" fmla="*/ 1876019 h 1966288"/>
              <a:gd name="connsiteX7" fmla="*/ 1185510 w 3622651"/>
              <a:gd name="connsiteY7" fmla="*/ 1878670 h 1966288"/>
              <a:gd name="connsiteX8" fmla="*/ 33075 w 3622651"/>
              <a:gd name="connsiteY8" fmla="*/ 1878670 h 1966288"/>
              <a:gd name="connsiteX9" fmla="*/ 33075 w 3622651"/>
              <a:gd name="connsiteY9" fmla="*/ 1021245 h 1966288"/>
              <a:gd name="connsiteX10" fmla="*/ 20393 w 3622651"/>
              <a:gd name="connsiteY10" fmla="*/ 1021519 h 1966288"/>
              <a:gd name="connsiteX11" fmla="*/ 0 w 3622651"/>
              <a:gd name="connsiteY11" fmla="*/ 77614 h 196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22651" h="1966288">
                <a:moveTo>
                  <a:pt x="3592342" y="0"/>
                </a:moveTo>
                <a:lnTo>
                  <a:pt x="3612342" y="925701"/>
                </a:lnTo>
                <a:lnTo>
                  <a:pt x="3622651" y="925422"/>
                </a:lnTo>
                <a:lnTo>
                  <a:pt x="3622236" y="929022"/>
                </a:lnTo>
                <a:cubicBezTo>
                  <a:pt x="3575981" y="1298100"/>
                  <a:pt x="3507469" y="1580295"/>
                  <a:pt x="3455743" y="1758207"/>
                </a:cubicBezTo>
                <a:cubicBezTo>
                  <a:pt x="3418554" y="1886059"/>
                  <a:pt x="3298923" y="1972122"/>
                  <a:pt x="3165650" y="1965980"/>
                </a:cubicBezTo>
                <a:lnTo>
                  <a:pt x="1185510" y="1876019"/>
                </a:lnTo>
                <a:lnTo>
                  <a:pt x="1185510" y="1878670"/>
                </a:lnTo>
                <a:lnTo>
                  <a:pt x="33075" y="1878670"/>
                </a:lnTo>
                <a:lnTo>
                  <a:pt x="33075" y="1021245"/>
                </a:lnTo>
                <a:lnTo>
                  <a:pt x="20393" y="1021519"/>
                </a:lnTo>
                <a:lnTo>
                  <a:pt x="0" y="776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175" y="243288"/>
            <a:ext cx="1619250" cy="413808"/>
          </a:xfrm>
          <a:prstGeom prst="rect">
            <a:avLst/>
          </a:prstGeom>
        </p:spPr>
      </p:pic>
      <p:sp>
        <p:nvSpPr>
          <p:cNvPr id="9" name="Forme libre 8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14386233">
            <a:off x="-7820457" y="-13514620"/>
            <a:ext cx="19321298" cy="10359409"/>
          </a:xfrm>
          <a:custGeom>
            <a:avLst/>
            <a:gdLst>
              <a:gd name="connsiteX0" fmla="*/ 15302634 w 15302634"/>
              <a:gd name="connsiteY0" fmla="*/ 6331848 h 8204741"/>
              <a:gd name="connsiteX1" fmla="*/ 15286199 w 15302634"/>
              <a:gd name="connsiteY1" fmla="*/ 6345152 h 8204741"/>
              <a:gd name="connsiteX2" fmla="*/ 9214871 w 15302634"/>
              <a:gd name="connsiteY2" fmla="*/ 8204741 h 8204741"/>
              <a:gd name="connsiteX3" fmla="*/ 151791 w 15302634"/>
              <a:gd name="connsiteY3" fmla="*/ 4836213 h 8204741"/>
              <a:gd name="connsiteX4" fmla="*/ 84782 w 15302634"/>
              <a:gd name="connsiteY4" fmla="*/ 4218763 h 8204741"/>
              <a:gd name="connsiteX5" fmla="*/ 2861122 w 15302634"/>
              <a:gd name="connsiteY5" fmla="*/ 204861 h 8204741"/>
              <a:gd name="connsiteX6" fmla="*/ 3544419 w 15302634"/>
              <a:gd name="connsiteY6" fmla="*/ 101782 h 8204741"/>
              <a:gd name="connsiteX7" fmla="*/ 8352173 w 15302634"/>
              <a:gd name="connsiteY7" fmla="*/ 2360351 h 8204741"/>
              <a:gd name="connsiteX8" fmla="*/ 8519611 w 15302634"/>
              <a:gd name="connsiteY8" fmla="*/ 2379365 h 820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02634" h="8204741">
                <a:moveTo>
                  <a:pt x="15302634" y="6331848"/>
                </a:moveTo>
                <a:lnTo>
                  <a:pt x="15286199" y="6345152"/>
                </a:lnTo>
                <a:cubicBezTo>
                  <a:pt x="13784710" y="7497782"/>
                  <a:pt x="11739891" y="8204741"/>
                  <a:pt x="9214871" y="8204741"/>
                </a:cubicBezTo>
                <a:cubicBezTo>
                  <a:pt x="4230762" y="8204741"/>
                  <a:pt x="1087899" y="5700431"/>
                  <a:pt x="151791" y="4836213"/>
                </a:cubicBezTo>
                <a:cubicBezTo>
                  <a:pt x="-21821" y="4676267"/>
                  <a:pt x="-49744" y="4412735"/>
                  <a:pt x="84782" y="4218763"/>
                </a:cubicBezTo>
                <a:lnTo>
                  <a:pt x="2861122" y="204861"/>
                </a:lnTo>
                <a:cubicBezTo>
                  <a:pt x="3016973" y="-20079"/>
                  <a:pt x="3329682" y="-67813"/>
                  <a:pt x="3544419" y="101782"/>
                </a:cubicBezTo>
                <a:cubicBezTo>
                  <a:pt x="4327090" y="721132"/>
                  <a:pt x="6205028" y="2040249"/>
                  <a:pt x="8352173" y="2360351"/>
                </a:cubicBezTo>
                <a:lnTo>
                  <a:pt x="8519611" y="2379365"/>
                </a:lnTo>
                <a:close/>
              </a:path>
            </a:pathLst>
          </a:custGeom>
          <a:solidFill>
            <a:schemeClr val="bg1"/>
          </a:solidFill>
          <a:ln w="95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5D1EA9D8-7A10-CC4D-BE05-CEAFDAB35D07}"/>
              </a:ext>
            </a:extLst>
          </p:cNvPr>
          <p:cNvSpPr/>
          <p:nvPr userDrawn="1"/>
        </p:nvSpPr>
        <p:spPr>
          <a:xfrm rot="14386233">
            <a:off x="2655829" y="10014051"/>
            <a:ext cx="18964183" cy="9824515"/>
          </a:xfrm>
          <a:custGeom>
            <a:avLst/>
            <a:gdLst>
              <a:gd name="connsiteX0" fmla="*/ 12742097 w 15019797"/>
              <a:gd name="connsiteY0" fmla="*/ 7524611 h 7781101"/>
              <a:gd name="connsiteX1" fmla="*/ 12040014 w 15019797"/>
              <a:gd name="connsiteY1" fmla="*/ 7689129 h 7781101"/>
              <a:gd name="connsiteX2" fmla="*/ 6814264 w 15019797"/>
              <a:gd name="connsiteY2" fmla="*/ 5774334 h 7781101"/>
              <a:gd name="connsiteX3" fmla="*/ 5843930 w 15019797"/>
              <a:gd name="connsiteY3" fmla="*/ 5886392 h 7781101"/>
              <a:gd name="connsiteX4" fmla="*/ 5756646 w 15019797"/>
              <a:gd name="connsiteY4" fmla="*/ 5910595 h 7781101"/>
              <a:gd name="connsiteX5" fmla="*/ 0 w 15019797"/>
              <a:gd name="connsiteY5" fmla="*/ 2556184 h 7781101"/>
              <a:gd name="connsiteX6" fmla="*/ 143147 w 15019797"/>
              <a:gd name="connsiteY6" fmla="*/ 2415679 h 7781101"/>
              <a:gd name="connsiteX7" fmla="*/ 6885845 w 15019797"/>
              <a:gd name="connsiteY7" fmla="*/ 0 h 7781101"/>
              <a:gd name="connsiteX8" fmla="*/ 14855952 w 15019797"/>
              <a:gd name="connsiteY8" fmla="*/ 2647498 h 7781101"/>
              <a:gd name="connsiteX9" fmla="*/ 14966620 w 15019797"/>
              <a:gd name="connsiteY9" fmla="*/ 3224327 h 778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019797" h="7781101">
                <a:moveTo>
                  <a:pt x="12742097" y="7524611"/>
                </a:moveTo>
                <a:cubicBezTo>
                  <a:pt x="12608077" y="7783571"/>
                  <a:pt x="12275057" y="7861257"/>
                  <a:pt x="12040014" y="7689129"/>
                </a:cubicBezTo>
                <a:cubicBezTo>
                  <a:pt x="11176500" y="7056957"/>
                  <a:pt x="9137778" y="5774334"/>
                  <a:pt x="6814264" y="5774334"/>
                </a:cubicBezTo>
                <a:cubicBezTo>
                  <a:pt x="6491525" y="5774335"/>
                  <a:pt x="6159871" y="5810195"/>
                  <a:pt x="5843930" y="5886392"/>
                </a:cubicBezTo>
                <a:lnTo>
                  <a:pt x="5756646" y="5910595"/>
                </a:lnTo>
                <a:lnTo>
                  <a:pt x="0" y="2556184"/>
                </a:lnTo>
                <a:lnTo>
                  <a:pt x="143147" y="2415679"/>
                </a:lnTo>
                <a:cubicBezTo>
                  <a:pt x="1790437" y="880469"/>
                  <a:pt x="4181400" y="-1"/>
                  <a:pt x="6885845" y="0"/>
                </a:cubicBezTo>
                <a:cubicBezTo>
                  <a:pt x="11393777" y="0"/>
                  <a:pt x="14037111" y="1936626"/>
                  <a:pt x="14855952" y="2647498"/>
                </a:cubicBezTo>
                <a:cubicBezTo>
                  <a:pt x="15021440" y="2791199"/>
                  <a:pt x="15067643" y="3029342"/>
                  <a:pt x="14966620" y="3224327"/>
                </a:cubicBezTo>
                <a:close/>
              </a:path>
            </a:pathLst>
          </a:custGeom>
          <a:solidFill>
            <a:schemeClr val="bg1"/>
          </a:solidFill>
          <a:ln w="95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141" y="3045324"/>
            <a:ext cx="5212179" cy="122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2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008 0.01227 L 0.05104 0.04306 C 0.04518 0.04792 0.03672 0.05417 0.03203 0.07431 C 0.02096 0.08426 0.01966 0.10186 0.01523 0.11482 L 0.00286 0.16088 " pathEditMode="relative" rAng="7860000" ptsTypes="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67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decel="2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8386 -0.29884 L 0.04401 0.2965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93" y="297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9323 0.48333 L -0.00052 0.00394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5" y="-239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-0.0319 1.16181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5810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.06505 L -2.91667E-6 -1.16088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29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24" grpId="0" animBg="1"/>
      <p:bldP spid="13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5" grpId="1" animBg="1"/>
      <p:bldP spid="9" grpId="0" animBg="1"/>
      <p:bldP spid="10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Diapositive think-cell" r:id="rId6" imgW="270" imgH="270" progId="TCLayout.ActiveDocument.1">
                  <p:embed/>
                </p:oleObj>
              </mc:Choice>
              <mc:Fallback>
                <p:oleObj name="Diapositive think-cell" r:id="rId6" imgW="270" imgH="270" progId="TCLayout.ActiveDocument.1">
                  <p:embed/>
                  <p:pic>
                    <p:nvPicPr>
                      <p:cNvPr id="4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1" descr="C:\Users\Sophie Rizzo\Desktop\Saint Luc\Logos\feuille entière.png"/>
          <p:cNvPicPr>
            <a:picLocks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40" r="6647"/>
          <a:stretch>
            <a:fillRect/>
          </a:stretch>
        </p:blipFill>
        <p:spPr bwMode="auto">
          <a:xfrm>
            <a:off x="-296334" y="1"/>
            <a:ext cx="12505267" cy="721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Sophie Rizzo\Desktop\Saint Luc\Logos\logo + feuille blanche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517" y="4106863"/>
            <a:ext cx="3799416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75520" y="1700809"/>
            <a:ext cx="8928992" cy="6155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l">
              <a:defRPr sz="4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75520" y="5513491"/>
            <a:ext cx="3883157" cy="615553"/>
          </a:xfrm>
        </p:spPr>
        <p:txBody>
          <a:bodyPr rtlCol="0" anchor="ctr"/>
          <a:lstStyle>
            <a:lvl1pPr marL="0" indent="0">
              <a:defRPr lang="fr-BE" sz="2000" b="0" dirty="0">
                <a:solidFill>
                  <a:srgbClr val="57565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fr-FR" smtClean="0"/>
              <a:t>Modifier le style des sous-titres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37654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Pag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1" y="250825"/>
            <a:ext cx="12179300" cy="6692900"/>
            <a:chOff x="0" y="250825"/>
            <a:chExt cx="9134475" cy="669290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232659" y="6631940"/>
              <a:ext cx="6257291" cy="0"/>
              <a:chOff x="2232659" y="6631940"/>
              <a:chExt cx="6257291" cy="0"/>
            </a:xfrm>
          </p:grpSpPr>
          <p:cxnSp>
            <p:nvCxnSpPr>
              <p:cNvPr id="8" name="Straight Connector 45"/>
              <p:cNvCxnSpPr/>
              <p:nvPr/>
            </p:nvCxnSpPr>
            <p:spPr>
              <a:xfrm>
                <a:off x="2232025" y="6632575"/>
                <a:ext cx="568325" cy="0"/>
              </a:xfrm>
              <a:prstGeom prst="line">
                <a:avLst/>
              </a:prstGeom>
              <a:ln w="9525">
                <a:solidFill>
                  <a:srgbClr val="47074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46"/>
              <p:cNvCxnSpPr/>
              <p:nvPr/>
            </p:nvCxnSpPr>
            <p:spPr>
              <a:xfrm>
                <a:off x="2800350" y="6632575"/>
                <a:ext cx="569913" cy="0"/>
              </a:xfrm>
              <a:prstGeom prst="line">
                <a:avLst/>
              </a:prstGeom>
              <a:ln w="9525">
                <a:solidFill>
                  <a:srgbClr val="94198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7"/>
              <p:cNvCxnSpPr/>
              <p:nvPr/>
            </p:nvCxnSpPr>
            <p:spPr>
              <a:xfrm>
                <a:off x="3370263" y="6632575"/>
                <a:ext cx="568325" cy="0"/>
              </a:xfrm>
              <a:prstGeom prst="line">
                <a:avLst/>
              </a:prstGeom>
              <a:ln w="9525">
                <a:solidFill>
                  <a:srgbClr val="DE007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48"/>
              <p:cNvCxnSpPr/>
              <p:nvPr/>
            </p:nvCxnSpPr>
            <p:spPr>
              <a:xfrm>
                <a:off x="3938588" y="6632575"/>
                <a:ext cx="568325" cy="0"/>
              </a:xfrm>
              <a:prstGeom prst="line">
                <a:avLst/>
              </a:prstGeom>
              <a:ln w="9525">
                <a:solidFill>
                  <a:srgbClr val="EDBCD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49"/>
              <p:cNvCxnSpPr/>
              <p:nvPr/>
            </p:nvCxnSpPr>
            <p:spPr>
              <a:xfrm>
                <a:off x="4506913" y="6632575"/>
                <a:ext cx="569912" cy="0"/>
              </a:xfrm>
              <a:prstGeom prst="line">
                <a:avLst/>
              </a:prstGeom>
              <a:ln w="9525">
                <a:solidFill>
                  <a:srgbClr val="FBB9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50"/>
              <p:cNvCxnSpPr/>
              <p:nvPr/>
            </p:nvCxnSpPr>
            <p:spPr>
              <a:xfrm>
                <a:off x="5076825" y="6632575"/>
                <a:ext cx="568325" cy="0"/>
              </a:xfrm>
              <a:prstGeom prst="line">
                <a:avLst/>
              </a:prstGeom>
              <a:ln w="9525">
                <a:solidFill>
                  <a:srgbClr val="EF7C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51"/>
              <p:cNvCxnSpPr/>
              <p:nvPr/>
            </p:nvCxnSpPr>
            <p:spPr>
              <a:xfrm>
                <a:off x="5645150" y="6632575"/>
                <a:ext cx="569913" cy="0"/>
              </a:xfrm>
              <a:prstGeom prst="line">
                <a:avLst/>
              </a:prstGeom>
              <a:ln w="9525">
                <a:solidFill>
                  <a:srgbClr val="E3000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2"/>
              <p:cNvCxnSpPr/>
              <p:nvPr/>
            </p:nvCxnSpPr>
            <p:spPr>
              <a:xfrm>
                <a:off x="6215063" y="6632575"/>
                <a:ext cx="568325" cy="0"/>
              </a:xfrm>
              <a:prstGeom prst="line">
                <a:avLst/>
              </a:prstGeom>
              <a:ln w="9525">
                <a:solidFill>
                  <a:srgbClr val="0AA537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53"/>
              <p:cNvCxnSpPr/>
              <p:nvPr/>
            </p:nvCxnSpPr>
            <p:spPr>
              <a:xfrm>
                <a:off x="6783388" y="6632575"/>
                <a:ext cx="568325" cy="0"/>
              </a:xfrm>
              <a:prstGeom prst="line">
                <a:avLst/>
              </a:prstGeom>
              <a:ln w="9525">
                <a:solidFill>
                  <a:srgbClr val="94C11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54"/>
              <p:cNvCxnSpPr/>
              <p:nvPr/>
            </p:nvCxnSpPr>
            <p:spPr>
              <a:xfrm>
                <a:off x="7351713" y="6632575"/>
                <a:ext cx="569912" cy="0"/>
              </a:xfrm>
              <a:prstGeom prst="line">
                <a:avLst/>
              </a:prstGeom>
              <a:ln w="9525">
                <a:solidFill>
                  <a:srgbClr val="DCE16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55"/>
              <p:cNvCxnSpPr/>
              <p:nvPr/>
            </p:nvCxnSpPr>
            <p:spPr>
              <a:xfrm>
                <a:off x="7921625" y="6632575"/>
                <a:ext cx="568325" cy="0"/>
              </a:xfrm>
              <a:prstGeom prst="line">
                <a:avLst/>
              </a:prstGeom>
              <a:ln w="9525">
                <a:solidFill>
                  <a:srgbClr val="005CA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Picture 2" descr="C:\Users\Sophie Rizzo\Desktop\Saint Luc\Logos\feuille entièr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22" t="2" b="37898"/>
            <a:stretch>
              <a:fillRect/>
            </a:stretch>
          </p:blipFill>
          <p:spPr bwMode="auto">
            <a:xfrm>
              <a:off x="0" y="250825"/>
              <a:ext cx="3500438" cy="669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 descr="C:\Users\Sophie Rizzo\Desktop\Saint Luc\Logos\feuille entière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6138" y="6200775"/>
              <a:ext cx="668337" cy="66833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63819" y="914400"/>
            <a:ext cx="7118581" cy="1428083"/>
          </a:xfrm>
        </p:spPr>
        <p:txBody>
          <a:bodyPr/>
          <a:lstStyle>
            <a:lvl1pPr>
              <a:defRPr>
                <a:solidFill>
                  <a:srgbClr val="575656"/>
                </a:solidFill>
              </a:defRPr>
            </a:lvl1pPr>
            <a:lvl2pPr>
              <a:defRPr>
                <a:solidFill>
                  <a:srgbClr val="575656"/>
                </a:solidFill>
              </a:defRPr>
            </a:lvl2pPr>
            <a:lvl3pPr>
              <a:buClr>
                <a:schemeClr val="tx1"/>
              </a:buClr>
              <a:defRPr>
                <a:solidFill>
                  <a:srgbClr val="575656"/>
                </a:solidFill>
              </a:defRPr>
            </a:lvl3pPr>
            <a:lvl4pPr>
              <a:buClr>
                <a:schemeClr val="tx1"/>
              </a:buClr>
              <a:defRPr>
                <a:solidFill>
                  <a:srgbClr val="575656"/>
                </a:solidFill>
              </a:defRPr>
            </a:lvl4pPr>
            <a:lvl5pPr>
              <a:buClr>
                <a:schemeClr val="tx1"/>
              </a:buClr>
              <a:defRPr>
                <a:solidFill>
                  <a:srgbClr val="575656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dirty="0"/>
          </a:p>
        </p:txBody>
      </p:sp>
      <p:sp>
        <p:nvSpPr>
          <p:cNvPr id="19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109E173-3656-45FA-AA7D-829336492BCE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28929611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49" y="107340"/>
            <a:ext cx="10191584" cy="3693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texte 2"/>
          <p:cNvSpPr>
            <a:spLocks noGrp="1"/>
          </p:cNvSpPr>
          <p:nvPr>
            <p:ph idx="1"/>
          </p:nvPr>
        </p:nvSpPr>
        <p:spPr>
          <a:xfrm>
            <a:off x="239184" y="857251"/>
            <a:ext cx="11808717" cy="1428083"/>
          </a:xfrm>
          <a:prstGeom prst="rect">
            <a:avLst/>
          </a:prstGeom>
        </p:spPr>
        <p:txBody>
          <a:bodyPr rtlCol="0"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6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13651D14-48B6-497E-9231-FC00882DB045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28322870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Diapositive think-cell" r:id="rId6" imgW="270" imgH="270" progId="TCLayout.ActiveDocument.1">
                  <p:embed/>
                </p:oleObj>
              </mc:Choice>
              <mc:Fallback>
                <p:oleObj name="Diapositive think-cell" r:id="rId6" imgW="270" imgH="270" progId="TCLayout.ActiveDocument.1">
                  <p:embed/>
                  <p:pic>
                    <p:nvPicPr>
                      <p:cNvPr id="7" name="Obje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Modifiez le style du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486580-E285-4F00-BAAC-074369F96403}" type="slidenum">
              <a:rPr lang="fr-BE" smtClean="0"/>
              <a:pPr>
                <a:defRPr/>
              </a:pPr>
              <a:t>‹N°›</a:t>
            </a:fld>
            <a:endParaRPr lang="fr-BE" dirty="0"/>
          </a:p>
        </p:txBody>
      </p:sp>
      <p:pic>
        <p:nvPicPr>
          <p:cNvPr id="4" name="Picture 2" descr="C:\Users\Sophie Rizzo\Desktop\Saint Luc\Logos\feuille entière.png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11288185" y="6200775"/>
            <a:ext cx="891116" cy="6683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56" descr="C:\Users\Sophie Rizzo\Desktop\Saint Luc\Logos\Feuille extract.png"/>
          <p:cNvPicPr>
            <a:picLocks noChangeAspect="1" noChangeArrowheads="1"/>
          </p:cNvPicPr>
          <p:nvPr userDrawn="1"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8"/>
          <a:stretch>
            <a:fillRect/>
          </a:stretch>
        </p:blipFill>
        <p:spPr bwMode="auto">
          <a:xfrm>
            <a:off x="-663" y="5748593"/>
            <a:ext cx="1309227" cy="109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exte 2"/>
          <p:cNvSpPr txBox="1">
            <a:spLocks/>
          </p:cNvSpPr>
          <p:nvPr userDrawn="1">
            <p:custDataLst>
              <p:tags r:id="rId4"/>
            </p:custDataLst>
          </p:nvPr>
        </p:nvSpPr>
        <p:spPr>
          <a:xfrm>
            <a:off x="239184" y="6670675"/>
            <a:ext cx="11808883" cy="1539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fr-BE" sz="1000" dirty="0">
                <a:latin typeface="Calibri" pitchFamily="34" charset="0"/>
              </a:rPr>
              <a:t>Cliniques universitaires </a:t>
            </a:r>
            <a:r>
              <a:rPr lang="fr-BE" sz="1000" dirty="0" err="1">
                <a:latin typeface="Calibri" pitchFamily="34" charset="0"/>
              </a:rPr>
              <a:t>Saint-Luc</a:t>
            </a:r>
            <a:endParaRPr lang="fr-BE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2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13" Type="http://schemas.openxmlformats.org/officeDocument/2006/relationships/tags" Target="../tags/tag7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29.xml"/><Relationship Id="rId21" Type="http://schemas.openxmlformats.org/officeDocument/2006/relationships/image" Target="../media/image10.png"/><Relationship Id="rId7" Type="http://schemas.openxmlformats.org/officeDocument/2006/relationships/tags" Target="../tags/tag1.xml"/><Relationship Id="rId12" Type="http://schemas.openxmlformats.org/officeDocument/2006/relationships/tags" Target="../tags/tag6.xml"/><Relationship Id="rId17" Type="http://schemas.openxmlformats.org/officeDocument/2006/relationships/image" Target="../media/image6.e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6" Type="http://schemas.openxmlformats.org/officeDocument/2006/relationships/vmlDrawing" Target="../drawings/vmlDrawing1.vml"/><Relationship Id="rId11" Type="http://schemas.openxmlformats.org/officeDocument/2006/relationships/tags" Target="../tags/tag5.xml"/><Relationship Id="rId5" Type="http://schemas.openxmlformats.org/officeDocument/2006/relationships/theme" Target="../theme/theme2.xml"/><Relationship Id="rId15" Type="http://schemas.openxmlformats.org/officeDocument/2006/relationships/tags" Target="../tags/tag9.xml"/><Relationship Id="rId10" Type="http://schemas.openxmlformats.org/officeDocument/2006/relationships/tags" Target="../tags/tag4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30.xml"/><Relationship Id="rId9" Type="http://schemas.openxmlformats.org/officeDocument/2006/relationships/tags" Target="../tags/tag3.xml"/><Relationship Id="rId14" Type="http://schemas.openxmlformats.org/officeDocument/2006/relationships/tags" Target="../tags/tag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744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4" r:id="rId3"/>
    <p:sldLayoutId id="2147483695" r:id="rId4"/>
    <p:sldLayoutId id="2147483679" r:id="rId5"/>
    <p:sldLayoutId id="2147483685" r:id="rId6"/>
    <p:sldLayoutId id="2147483680" r:id="rId7"/>
    <p:sldLayoutId id="2147483681" r:id="rId8"/>
    <p:sldLayoutId id="2147483691" r:id="rId9"/>
    <p:sldLayoutId id="2147483693" r:id="rId10"/>
    <p:sldLayoutId id="2147483698" r:id="rId11"/>
    <p:sldLayoutId id="2147483701" r:id="rId12"/>
    <p:sldLayoutId id="2147483702" r:id="rId13"/>
    <p:sldLayoutId id="2147483672" r:id="rId14"/>
    <p:sldLayoutId id="2147483700" r:id="rId15"/>
    <p:sldLayoutId id="2147483699" r:id="rId16"/>
    <p:sldLayoutId id="2147483694" r:id="rId17"/>
    <p:sldLayoutId id="2147483697" r:id="rId18"/>
    <p:sldLayoutId id="2147483662" r:id="rId19"/>
    <p:sldLayoutId id="2147483663" r:id="rId20"/>
    <p:sldLayoutId id="2147483671" r:id="rId21"/>
    <p:sldLayoutId id="2147483670" r:id="rId22"/>
    <p:sldLayoutId id="2147483686" r:id="rId23"/>
    <p:sldLayoutId id="2147483696" r:id="rId24"/>
    <p:sldLayoutId id="2147483682" r:id="rId25"/>
    <p:sldLayoutId id="2147483684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24" hidden="1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Diapositive think-cell" r:id="rId16" imgW="270" imgH="270" progId="TCLayout.ActiveDocument.1">
                  <p:embed/>
                </p:oleObj>
              </mc:Choice>
              <mc:Fallback>
                <p:oleObj name="Diapositive think-cell" r:id="rId16" imgW="270" imgH="270" progId="TCLayout.ActiveDocument.1">
                  <p:embed/>
                  <p:pic>
                    <p:nvPicPr>
                      <p:cNvPr id="1026" name="Object 12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8" name="Group 7"/>
          <p:cNvGrpSpPr>
            <a:grpSpLocks/>
          </p:cNvGrpSpPr>
          <p:nvPr/>
        </p:nvGrpSpPr>
        <p:grpSpPr bwMode="auto">
          <a:xfrm>
            <a:off x="-296333" y="1"/>
            <a:ext cx="12488333" cy="7218363"/>
            <a:chOff x="-221742" y="-1"/>
            <a:chExt cx="9365742" cy="7219043"/>
          </a:xfrm>
        </p:grpSpPr>
        <p:pic>
          <p:nvPicPr>
            <p:cNvPr id="1033" name="Picture 79" descr="C:\Users\Sophie Rizzo\Desktop\Saint Luc\Logos\feuille entière 5%.png"/>
            <p:cNvPicPr>
              <a:picLocks noChangeArrowheads="1"/>
            </p:cNvPicPr>
            <p:nvPr>
              <p:custDataLst>
                <p:tags r:id="rId12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40" r="6772"/>
            <a:stretch>
              <a:fillRect/>
            </a:stretch>
          </p:blipFill>
          <p:spPr bwMode="auto">
            <a:xfrm>
              <a:off x="-221742" y="-1"/>
              <a:ext cx="9365742" cy="7219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56" descr="C:\Users\Sophie Rizzo\Desktop\Saint Luc\Logos\Feuille extract.png"/>
            <p:cNvPicPr>
              <a:picLocks noChangeAspect="1" noChangeArrowheads="1"/>
            </p:cNvPicPr>
            <p:nvPr>
              <p:custDataLst>
                <p:tags r:id="rId13"/>
              </p:custDataLst>
            </p:nvPr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28"/>
            <a:stretch>
              <a:fillRect/>
            </a:stretch>
          </p:blipFill>
          <p:spPr bwMode="auto">
            <a:xfrm>
              <a:off x="-1" y="5749133"/>
              <a:ext cx="981867" cy="1096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2" descr="C:\Users\Sophie Rizzo\Desktop\Saint Luc\Logos\feuille entière.png"/>
            <p:cNvPicPr>
              <a:picLocks noChangeAspect="1" noChangeArrowheads="1"/>
            </p:cNvPicPr>
            <p:nvPr>
              <p:custDataLst>
                <p:tags r:id="rId14"/>
              </p:custDataLst>
            </p:nvPr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8464587" y="6201358"/>
              <a:ext cx="669889" cy="66840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</p:pic>
        <p:grpSp>
          <p:nvGrpSpPr>
            <p:cNvPr id="1036" name="Group 3"/>
            <p:cNvGrpSpPr>
              <a:grpSpLocks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650080" y="6631938"/>
              <a:ext cx="7851775" cy="85567"/>
              <a:chOff x="598489" y="6631940"/>
              <a:chExt cx="7891462" cy="0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598156" y="6631614"/>
                <a:ext cx="717947" cy="0"/>
              </a:xfrm>
              <a:prstGeom prst="line">
                <a:avLst/>
              </a:prstGeom>
              <a:ln w="9525">
                <a:solidFill>
                  <a:srgbClr val="47074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316103" y="6631614"/>
                <a:ext cx="716351" cy="0"/>
              </a:xfrm>
              <a:prstGeom prst="line">
                <a:avLst/>
              </a:prstGeom>
              <a:ln w="9525">
                <a:solidFill>
                  <a:srgbClr val="94198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2032454" y="6631614"/>
                <a:ext cx="717947" cy="0"/>
              </a:xfrm>
              <a:prstGeom prst="line">
                <a:avLst/>
              </a:prstGeom>
              <a:ln w="9525">
                <a:solidFill>
                  <a:srgbClr val="DE007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2750401" y="6631614"/>
                <a:ext cx="717947" cy="0"/>
              </a:xfrm>
              <a:prstGeom prst="line">
                <a:avLst/>
              </a:prstGeom>
              <a:ln w="9525">
                <a:solidFill>
                  <a:srgbClr val="EDBCD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3468348" y="6631614"/>
                <a:ext cx="716352" cy="0"/>
              </a:xfrm>
              <a:prstGeom prst="line">
                <a:avLst/>
              </a:prstGeom>
              <a:ln w="9525">
                <a:solidFill>
                  <a:srgbClr val="FBB9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4184700" y="6631614"/>
                <a:ext cx="717947" cy="0"/>
              </a:xfrm>
              <a:prstGeom prst="line">
                <a:avLst/>
              </a:prstGeom>
              <a:ln w="9525">
                <a:solidFill>
                  <a:srgbClr val="EF7C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4902647" y="6631614"/>
                <a:ext cx="716351" cy="0"/>
              </a:xfrm>
              <a:prstGeom prst="line">
                <a:avLst/>
              </a:prstGeom>
              <a:ln w="9525">
                <a:solidFill>
                  <a:srgbClr val="E3000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5618998" y="6631614"/>
                <a:ext cx="717947" cy="0"/>
              </a:xfrm>
              <a:prstGeom prst="line">
                <a:avLst/>
              </a:prstGeom>
              <a:ln w="9525">
                <a:solidFill>
                  <a:srgbClr val="0AA537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6336945" y="6631614"/>
                <a:ext cx="717947" cy="0"/>
              </a:xfrm>
              <a:prstGeom prst="line">
                <a:avLst/>
              </a:prstGeom>
              <a:ln w="9525">
                <a:solidFill>
                  <a:srgbClr val="94C11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7054891" y="6631614"/>
                <a:ext cx="716352" cy="0"/>
              </a:xfrm>
              <a:prstGeom prst="line">
                <a:avLst/>
              </a:prstGeom>
              <a:ln w="9525">
                <a:solidFill>
                  <a:srgbClr val="DCE16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7771243" y="6631614"/>
                <a:ext cx="717947" cy="0"/>
              </a:xfrm>
              <a:prstGeom prst="line">
                <a:avLst/>
              </a:prstGeom>
              <a:ln w="9525">
                <a:solidFill>
                  <a:srgbClr val="005CA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29" name="Espace réservé du titre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 bwMode="auto">
          <a:xfrm>
            <a:off x="239184" y="107950"/>
            <a:ext cx="1180888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BE" altLang="fr-FR" smtClean="0"/>
              <a:t>Modifiez le style du titre</a:t>
            </a:r>
          </a:p>
        </p:txBody>
      </p:sp>
      <p:sp>
        <p:nvSpPr>
          <p:cNvPr id="1030" name="Espace réservé du texte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 bwMode="auto">
          <a:xfrm>
            <a:off x="239184" y="857250"/>
            <a:ext cx="11808883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BE" altLang="fr-FR" smtClean="0"/>
              <a:t>Modifiez les styles du texte du masque</a:t>
            </a:r>
          </a:p>
          <a:p>
            <a:pPr lvl="1"/>
            <a:r>
              <a:rPr lang="fr-BE" altLang="fr-FR" smtClean="0"/>
              <a:t>Deuxième niveau</a:t>
            </a:r>
          </a:p>
          <a:p>
            <a:pPr lvl="2"/>
            <a:r>
              <a:rPr lang="fr-BE" altLang="fr-FR" smtClean="0"/>
              <a:t>Troisième niveau</a:t>
            </a:r>
          </a:p>
          <a:p>
            <a:pPr lvl="3"/>
            <a:r>
              <a:rPr lang="fr-BE" altLang="fr-FR" smtClean="0"/>
              <a:t>Quatrième niveau</a:t>
            </a:r>
          </a:p>
          <a:p>
            <a:pPr lvl="4"/>
            <a:r>
              <a:rPr lang="fr-BE" altLang="fr-FR" smtClean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  <p:custDataLst>
              <p:tags r:id="rId10"/>
            </p:custDataLst>
          </p:nvPr>
        </p:nvSpPr>
        <p:spPr>
          <a:xfrm>
            <a:off x="11377085" y="6462713"/>
            <a:ext cx="670983" cy="18415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sz="1200">
                <a:solidFill>
                  <a:srgbClr val="575656"/>
                </a:solidFill>
                <a:latin typeface="Calibri" panose="020F0502020204030204" pitchFamily="34" charset="0"/>
              </a:defRPr>
            </a:lvl1pPr>
          </a:lstStyle>
          <a:p>
            <a:fld id="{718FEEC7-B68A-4791-B6F4-4BCEE2E8592A}" type="slidenum">
              <a:rPr lang="fr-BE" altLang="fr-FR"/>
              <a:pPr/>
              <a:t>‹N°›</a:t>
            </a:fld>
            <a:endParaRPr lang="fr-BE" altLang="fr-FR"/>
          </a:p>
        </p:txBody>
      </p:sp>
      <p:sp>
        <p:nvSpPr>
          <p:cNvPr id="34" name="Espace réservé du texte 2"/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239184" y="6670675"/>
            <a:ext cx="11808883" cy="1539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BE" altLang="fr-FR" sz="1000"/>
              <a:t>Cliniques universitaires Saint-Luc – Nom de l’orateur</a:t>
            </a:r>
          </a:p>
        </p:txBody>
      </p:sp>
    </p:spTree>
    <p:extLst>
      <p:ext uri="{BB962C8B-B14F-4D97-AF65-F5344CB8AC3E}">
        <p14:creationId xmlns:p14="http://schemas.microsoft.com/office/powerpoint/2010/main" val="402647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>
          <a:solidFill>
            <a:srgbClr val="005CA9"/>
          </a:solidFill>
          <a:latin typeface="+mn-lt"/>
          <a:ea typeface="+mn-ea"/>
          <a:cs typeface="+mn-cs"/>
        </a:defRPr>
      </a:lvl1pPr>
      <a:lvl2pPr marL="285750" indent="-285750" algn="l" rtl="0" eaLnBrk="1" fontAlgn="base" hangingPunct="1">
        <a:spcBef>
          <a:spcPct val="20000"/>
        </a:spcBef>
        <a:spcAft>
          <a:spcPct val="0"/>
        </a:spcAft>
        <a:buBlip>
          <a:blip r:embed="rId21"/>
        </a:buBlip>
        <a:defRPr sz="1600" kern="1200">
          <a:solidFill>
            <a:srgbClr val="005CA9"/>
          </a:solidFill>
          <a:latin typeface="+mn-lt"/>
          <a:ea typeface="+mn-ea"/>
          <a:cs typeface="+mn-cs"/>
        </a:defRPr>
      </a:lvl2pPr>
      <a:lvl3pPr marL="56197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Blip>
          <a:blip r:embed="rId20"/>
        </a:buBlip>
        <a:defRPr sz="1600" kern="1200">
          <a:solidFill>
            <a:srgbClr val="005CA9"/>
          </a:solidFill>
          <a:latin typeface="+mn-lt"/>
          <a:ea typeface="+mn-ea"/>
          <a:cs typeface="+mn-cs"/>
        </a:defRPr>
      </a:lvl3pPr>
      <a:lvl4pPr marL="838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‒"/>
        <a:defRPr sz="1600" kern="1200">
          <a:solidFill>
            <a:srgbClr val="005CA9"/>
          </a:solidFill>
          <a:latin typeface="+mn-lt"/>
          <a:ea typeface="+mn-ea"/>
          <a:cs typeface="+mn-cs"/>
        </a:defRPr>
      </a:lvl4pPr>
      <a:lvl5pPr marL="111442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§"/>
        <a:defRPr sz="1600" kern="1200">
          <a:solidFill>
            <a:srgbClr val="005CA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703280" y="5264150"/>
            <a:ext cx="2243137" cy="361950"/>
          </a:xfrm>
        </p:spPr>
        <p:txBody>
          <a:bodyPr/>
          <a:lstStyle/>
          <a:p>
            <a:r>
              <a:rPr lang="fr-BE" sz="2000" b="1" dirty="0" smtClean="0"/>
              <a:t>Mars 2023</a:t>
            </a:r>
            <a:endParaRPr lang="fr-BE" sz="2000" b="1" dirty="0"/>
          </a:p>
        </p:txBody>
      </p:sp>
      <p:sp>
        <p:nvSpPr>
          <p:cNvPr id="10" name="Titre 4"/>
          <p:cNvSpPr>
            <a:spLocks noGrp="1"/>
          </p:cNvSpPr>
          <p:nvPr>
            <p:ph type="body" sz="quarter" idx="12"/>
          </p:nvPr>
        </p:nvSpPr>
        <p:spPr>
          <a:xfrm>
            <a:off x="2794000" y="1625600"/>
            <a:ext cx="7158037" cy="1244600"/>
          </a:xfrm>
        </p:spPr>
        <p:txBody>
          <a:bodyPr/>
          <a:lstStyle/>
          <a:p>
            <a:pPr algn="ctr"/>
            <a:r>
              <a:rPr lang="fr-BE" sz="3600" dirty="0" smtClean="0"/>
              <a:t>Recouvrement des créances</a:t>
            </a:r>
            <a:br>
              <a:rPr lang="fr-BE" sz="3600" dirty="0" smtClean="0"/>
            </a:br>
            <a:r>
              <a:rPr lang="fr-BE" sz="2400" dirty="0" smtClean="0"/>
              <a:t>Administration des Patients</a:t>
            </a:r>
            <a:endParaRPr lang="fr-BE" sz="3600" dirty="0"/>
          </a:p>
        </p:txBody>
      </p:sp>
      <p:sp>
        <p:nvSpPr>
          <p:cNvPr id="2" name="Rectangle 1"/>
          <p:cNvSpPr/>
          <p:nvPr/>
        </p:nvSpPr>
        <p:spPr>
          <a:xfrm>
            <a:off x="703280" y="4198035"/>
            <a:ext cx="209072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Fidèle </a:t>
            </a:r>
            <a:r>
              <a:rPr lang="fr-FR" sz="2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KABERA</a:t>
            </a:r>
            <a:endParaRPr lang="fr-BE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41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671763" y="276504"/>
            <a:ext cx="7216241" cy="1006475"/>
          </a:xfrm>
        </p:spPr>
        <p:txBody>
          <a:bodyPr/>
          <a:lstStyle/>
          <a:p>
            <a:r>
              <a:rPr lang="fr-BE" dirty="0"/>
              <a:t>Objectifs de la présentation : 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318593" y="6524186"/>
            <a:ext cx="4505334" cy="250943"/>
          </a:xfrm>
        </p:spPr>
        <p:txBody>
          <a:bodyPr/>
          <a:lstStyle/>
          <a:p>
            <a:pPr algn="l"/>
            <a:r>
              <a:rPr lang="fr-BE" sz="1200" dirty="0"/>
              <a:t>Recouvrement des </a:t>
            </a:r>
            <a:r>
              <a:rPr lang="fr-BE" sz="1200" dirty="0" smtClean="0"/>
              <a:t>créances administration des patients </a:t>
            </a:r>
            <a:r>
              <a:rPr lang="fr-BE" sz="1200" dirty="0" smtClean="0"/>
              <a:t>Mars 2023</a:t>
            </a:r>
            <a:endParaRPr lang="fr-BE" sz="12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2571260" y="1425858"/>
            <a:ext cx="8158161" cy="12277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dirty="0">
                <a:solidFill>
                  <a:srgbClr val="0070C0"/>
                </a:solidFill>
              </a:rPr>
              <a:t>Décrire nos </a:t>
            </a:r>
            <a:r>
              <a:rPr lang="fr-BE" b="1" dirty="0">
                <a:solidFill>
                  <a:srgbClr val="0070C0"/>
                </a:solidFill>
              </a:rPr>
              <a:t>moyens</a:t>
            </a:r>
            <a:r>
              <a:rPr lang="fr-BE" dirty="0">
                <a:solidFill>
                  <a:srgbClr val="0070C0"/>
                </a:solidFill>
              </a:rPr>
              <a:t> mis en œuvre pour </a:t>
            </a:r>
            <a:r>
              <a:rPr lang="fr-BE" b="1" dirty="0">
                <a:solidFill>
                  <a:srgbClr val="0070C0"/>
                </a:solidFill>
              </a:rPr>
              <a:t>anticiper</a:t>
            </a:r>
            <a:r>
              <a:rPr lang="fr-BE" dirty="0">
                <a:solidFill>
                  <a:srgbClr val="0070C0"/>
                </a:solidFill>
              </a:rPr>
              <a:t> au mieux l’endettement des patients vis-à-vis de </a:t>
            </a:r>
            <a:r>
              <a:rPr lang="fr-BE" dirty="0" smtClean="0">
                <a:solidFill>
                  <a:srgbClr val="0070C0"/>
                </a:solidFill>
              </a:rPr>
              <a:t>l’institution</a:t>
            </a:r>
            <a:endParaRPr lang="fr-BE" dirty="0">
              <a:solidFill>
                <a:srgbClr val="0070C0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2671763" y="3080267"/>
            <a:ext cx="8158161" cy="135056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dirty="0" smtClean="0">
                <a:solidFill>
                  <a:srgbClr val="0070C0"/>
                </a:solidFill>
              </a:rPr>
              <a:t>Décrire </a:t>
            </a:r>
            <a:r>
              <a:rPr lang="fr-BE" dirty="0" smtClean="0">
                <a:solidFill>
                  <a:srgbClr val="0070C0"/>
                </a:solidFill>
              </a:rPr>
              <a:t>le processus de </a:t>
            </a:r>
            <a:r>
              <a:rPr lang="fr-BE" b="1" dirty="0" smtClean="0">
                <a:solidFill>
                  <a:srgbClr val="0070C0"/>
                </a:solidFill>
              </a:rPr>
              <a:t>recouvrement</a:t>
            </a:r>
            <a:r>
              <a:rPr lang="fr-BE" dirty="0" smtClean="0">
                <a:solidFill>
                  <a:srgbClr val="0070C0"/>
                </a:solidFill>
              </a:rPr>
              <a:t> </a:t>
            </a:r>
            <a:r>
              <a:rPr lang="fr-BE" dirty="0">
                <a:solidFill>
                  <a:srgbClr val="0070C0"/>
                </a:solidFill>
              </a:rPr>
              <a:t>des créances des Patients </a:t>
            </a:r>
            <a:r>
              <a:rPr lang="fr-BE" dirty="0" smtClean="0">
                <a:solidFill>
                  <a:srgbClr val="0070C0"/>
                </a:solidFill>
              </a:rPr>
              <a:t>quand une dette est </a:t>
            </a:r>
            <a:r>
              <a:rPr lang="fr-BE" dirty="0" smtClean="0">
                <a:solidFill>
                  <a:srgbClr val="0070C0"/>
                </a:solidFill>
              </a:rPr>
              <a:t>générée</a:t>
            </a:r>
            <a:endParaRPr lang="fr-BE" dirty="0">
              <a:solidFill>
                <a:srgbClr val="0070C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2671763" y="4927698"/>
            <a:ext cx="8158161" cy="135056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dirty="0" smtClean="0">
                <a:solidFill>
                  <a:srgbClr val="0070C0"/>
                </a:solidFill>
              </a:rPr>
              <a:t>Contact Administratif patient</a:t>
            </a:r>
            <a:endParaRPr lang="fr-BE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93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03512" y="107341"/>
            <a:ext cx="8476808" cy="615553"/>
          </a:xfrm>
        </p:spPr>
        <p:txBody>
          <a:bodyPr/>
          <a:lstStyle/>
          <a:p>
            <a:r>
              <a:rPr lang="fr-BE" sz="2000" dirty="0"/>
              <a:t>Un grand nombre de mesures sont déjà en place </a:t>
            </a:r>
            <a:br>
              <a:rPr lang="fr-BE" sz="2000" dirty="0"/>
            </a:br>
            <a:r>
              <a:rPr lang="fr-BE" sz="2000" dirty="0"/>
              <a:t>pour organiser la </a:t>
            </a:r>
            <a:r>
              <a:rPr lang="fr-BE" sz="2000" dirty="0">
                <a:solidFill>
                  <a:srgbClr val="47ACFF"/>
                </a:solidFill>
              </a:rPr>
              <a:t>prévention</a:t>
            </a:r>
            <a:r>
              <a:rPr lang="fr-BE" sz="2000" dirty="0"/>
              <a:t> financière et </a:t>
            </a:r>
            <a:r>
              <a:rPr lang="fr-BE" sz="2000" dirty="0">
                <a:solidFill>
                  <a:srgbClr val="47ACFF"/>
                </a:solidFill>
              </a:rPr>
              <a:t>optimiser</a:t>
            </a:r>
            <a:r>
              <a:rPr lang="fr-BE" sz="2000" dirty="0"/>
              <a:t> notre recouvrement</a:t>
            </a:r>
          </a:p>
        </p:txBody>
      </p:sp>
      <p:sp>
        <p:nvSpPr>
          <p:cNvPr id="5" name="Arc plein 4"/>
          <p:cNvSpPr/>
          <p:nvPr/>
        </p:nvSpPr>
        <p:spPr>
          <a:xfrm rot="19757146">
            <a:off x="252053" y="4091905"/>
            <a:ext cx="7528938" cy="2732878"/>
          </a:xfrm>
          <a:prstGeom prst="blockArc">
            <a:avLst>
              <a:gd name="adj1" fmla="val 12622685"/>
              <a:gd name="adj2" fmla="val 20879096"/>
              <a:gd name="adj3" fmla="val 15646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5CA9"/>
              </a:solidFill>
              <a:latin typeface="Calibri"/>
            </a:endParaRPr>
          </a:p>
        </p:txBody>
      </p:sp>
      <p:sp>
        <p:nvSpPr>
          <p:cNvPr id="9" name="Arc plein 8"/>
          <p:cNvSpPr/>
          <p:nvPr/>
        </p:nvSpPr>
        <p:spPr>
          <a:xfrm rot="1842854" flipV="1">
            <a:off x="253889" y="-18950"/>
            <a:ext cx="7528938" cy="2732878"/>
          </a:xfrm>
          <a:prstGeom prst="blockArc">
            <a:avLst>
              <a:gd name="adj1" fmla="val 12622685"/>
              <a:gd name="adj2" fmla="val 20879096"/>
              <a:gd name="adj3" fmla="val 15646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5CA9"/>
              </a:solidFill>
              <a:latin typeface="Calibri"/>
            </a:endParaRPr>
          </a:p>
        </p:txBody>
      </p:sp>
      <p:sp>
        <p:nvSpPr>
          <p:cNvPr id="10" name="Flèche droite 9"/>
          <p:cNvSpPr/>
          <p:nvPr/>
        </p:nvSpPr>
        <p:spPr>
          <a:xfrm>
            <a:off x="5988976" y="2992702"/>
            <a:ext cx="4395492" cy="810990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5CA9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9976" y="3127686"/>
            <a:ext cx="983368" cy="55904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678907" y="552194"/>
            <a:ext cx="3028257" cy="2644939"/>
          </a:xfrm>
          <a:prstGeom prst="arc">
            <a:avLst>
              <a:gd name="adj1" fmla="val 5282144"/>
              <a:gd name="adj2" fmla="val 6756641"/>
            </a:avLst>
          </a:prstGeom>
          <a:ln>
            <a:solidFill>
              <a:srgbClr val="005CA9"/>
            </a:solidFill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5CA9"/>
              </a:solidFill>
              <a:latin typeface="Calibri"/>
            </a:endParaRPr>
          </a:p>
        </p:txBody>
      </p:sp>
      <p:sp>
        <p:nvSpPr>
          <p:cNvPr id="13" name="Arc 12"/>
          <p:cNvSpPr/>
          <p:nvPr/>
        </p:nvSpPr>
        <p:spPr>
          <a:xfrm flipV="1">
            <a:off x="4678906" y="3602476"/>
            <a:ext cx="3028257" cy="2644939"/>
          </a:xfrm>
          <a:prstGeom prst="arc">
            <a:avLst>
              <a:gd name="adj1" fmla="val 5282144"/>
              <a:gd name="adj2" fmla="val 6756641"/>
            </a:avLst>
          </a:prstGeom>
          <a:ln>
            <a:solidFill>
              <a:srgbClr val="005CA9"/>
            </a:solidFill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5CA9"/>
              </a:solidFill>
              <a:latin typeface="Calibri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524000" y="966543"/>
            <a:ext cx="1285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BE" sz="1400" b="1" dirty="0">
                <a:solidFill>
                  <a:srgbClr val="002A4C">
                    <a:lumMod val="50000"/>
                    <a:lumOff val="50000"/>
                  </a:srgbClr>
                </a:solidFill>
                <a:latin typeface="Calibri"/>
                <a:cs typeface="Arial" panose="020B0604020202020204" pitchFamily="34" charset="0"/>
              </a:rPr>
              <a:t>AMBULATOIRE</a:t>
            </a:r>
          </a:p>
        </p:txBody>
      </p:sp>
      <p:sp>
        <p:nvSpPr>
          <p:cNvPr id="16" name="Ellipse 15"/>
          <p:cNvSpPr/>
          <p:nvPr/>
        </p:nvSpPr>
        <p:spPr>
          <a:xfrm>
            <a:off x="2166788" y="1427161"/>
            <a:ext cx="133485" cy="12083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2A4C">
                  <a:lumMod val="50000"/>
                  <a:lumOff val="50000"/>
                </a:srgbClr>
              </a:solidFill>
              <a:latin typeface="Calibri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594696" y="1343377"/>
            <a:ext cx="4111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2A4C">
                    <a:lumMod val="50000"/>
                    <a:lumOff val="50000"/>
                  </a:srgbClr>
                </a:solidFill>
                <a:latin typeface="Calibri"/>
                <a:cs typeface="Arial" panose="020B0604020202020204" pitchFamily="34" charset="0"/>
              </a:rPr>
              <a:t>Information sur les suppléments lors de la prise de rendez-vous</a:t>
            </a:r>
          </a:p>
        </p:txBody>
      </p:sp>
      <p:sp>
        <p:nvSpPr>
          <p:cNvPr id="19" name="Ellipse 18"/>
          <p:cNvSpPr/>
          <p:nvPr/>
        </p:nvSpPr>
        <p:spPr>
          <a:xfrm>
            <a:off x="2546221" y="1727227"/>
            <a:ext cx="133485" cy="12083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2A4C">
                  <a:lumMod val="50000"/>
                  <a:lumOff val="50000"/>
                </a:srgbClr>
              </a:solidFill>
              <a:latin typeface="Calibri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993354" y="1649144"/>
            <a:ext cx="346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2A4C">
                    <a:lumMod val="50000"/>
                    <a:lumOff val="50000"/>
                  </a:srgbClr>
                </a:solidFill>
                <a:latin typeface="Calibri"/>
                <a:cs typeface="Arial" panose="020B0604020202020204" pitchFamily="34" charset="0"/>
              </a:rPr>
              <a:t>Vérification d’assurabilité/statut financier au check-in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629100" y="1954877"/>
            <a:ext cx="3261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2A4C">
                    <a:lumMod val="50000"/>
                    <a:lumOff val="50000"/>
                  </a:srgbClr>
                </a:solidFill>
                <a:latin typeface="Calibri"/>
                <a:cs typeface="Arial" panose="020B0604020202020204" pitchFamily="34" charset="0"/>
              </a:rPr>
              <a:t>Prépaiement pour les patients sans  assurabilité</a:t>
            </a:r>
            <a:br>
              <a:rPr lang="fr-BE" sz="1200" dirty="0">
                <a:solidFill>
                  <a:srgbClr val="002A4C">
                    <a:lumMod val="50000"/>
                    <a:lumOff val="50000"/>
                  </a:srgbClr>
                </a:solidFill>
                <a:latin typeface="Calibri"/>
                <a:cs typeface="Arial" panose="020B0604020202020204" pitchFamily="34" charset="0"/>
              </a:rPr>
            </a:br>
            <a:r>
              <a:rPr lang="fr-BE" sz="1200" dirty="0">
                <a:solidFill>
                  <a:srgbClr val="002A4C">
                    <a:lumMod val="50000"/>
                    <a:lumOff val="50000"/>
                  </a:srgbClr>
                </a:solidFill>
                <a:latin typeface="Calibri"/>
                <a:cs typeface="Arial" panose="020B0604020202020204" pitchFamily="34" charset="0"/>
              </a:rPr>
              <a:t>        ou en prévention financière</a:t>
            </a:r>
          </a:p>
        </p:txBody>
      </p:sp>
      <p:sp>
        <p:nvSpPr>
          <p:cNvPr id="22" name="Ellipse 21"/>
          <p:cNvSpPr/>
          <p:nvPr/>
        </p:nvSpPr>
        <p:spPr>
          <a:xfrm rot="19122419">
            <a:off x="3127636" y="2125292"/>
            <a:ext cx="133485" cy="12083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2A4C">
                  <a:lumMod val="50000"/>
                  <a:lumOff val="50000"/>
                </a:srgbClr>
              </a:solidFill>
              <a:latin typeface="Calibri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389138" y="2394647"/>
            <a:ext cx="2430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2A4C">
                    <a:lumMod val="50000"/>
                    <a:lumOff val="50000"/>
                  </a:srgbClr>
                </a:solidFill>
                <a:latin typeface="Calibri"/>
                <a:cs typeface="Arial" panose="020B0604020202020204" pitchFamily="34" charset="0"/>
              </a:rPr>
              <a:t>Intervention du Service social</a:t>
            </a:r>
            <a:br>
              <a:rPr lang="fr-BE" sz="1200" dirty="0">
                <a:solidFill>
                  <a:srgbClr val="002A4C">
                    <a:lumMod val="50000"/>
                    <a:lumOff val="50000"/>
                  </a:srgbClr>
                </a:solidFill>
                <a:latin typeface="Calibri"/>
                <a:cs typeface="Arial" panose="020B0604020202020204" pitchFamily="34" charset="0"/>
              </a:rPr>
            </a:br>
            <a:r>
              <a:rPr lang="fr-BE" sz="1200" dirty="0">
                <a:solidFill>
                  <a:srgbClr val="002A4C">
                    <a:lumMod val="50000"/>
                    <a:lumOff val="50000"/>
                  </a:srgbClr>
                </a:solidFill>
                <a:latin typeface="Calibri"/>
                <a:cs typeface="Arial" panose="020B0604020202020204" pitchFamily="34" charset="0"/>
              </a:rPr>
              <a:t>            si problème d’accès aux soins</a:t>
            </a:r>
          </a:p>
        </p:txBody>
      </p:sp>
      <p:sp>
        <p:nvSpPr>
          <p:cNvPr id="24" name="Ellipse 23"/>
          <p:cNvSpPr/>
          <p:nvPr/>
        </p:nvSpPr>
        <p:spPr>
          <a:xfrm rot="19122419">
            <a:off x="3907231" y="2565063"/>
            <a:ext cx="133485" cy="12083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2A4C">
                  <a:lumMod val="50000"/>
                  <a:lumOff val="50000"/>
                </a:srgbClr>
              </a:solidFill>
              <a:latin typeface="Calibri"/>
            </a:endParaRPr>
          </a:p>
        </p:txBody>
      </p:sp>
      <p:sp>
        <p:nvSpPr>
          <p:cNvPr id="25" name="ZoneTexte 24"/>
          <p:cNvSpPr txBox="1"/>
          <p:nvPr>
            <p:custDataLst>
              <p:tags r:id="rId1"/>
            </p:custDataLst>
          </p:nvPr>
        </p:nvSpPr>
        <p:spPr>
          <a:xfrm rot="19122419">
            <a:off x="8110593" y="1859658"/>
            <a:ext cx="307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5CA9"/>
                </a:solidFill>
                <a:latin typeface="Calibri"/>
                <a:cs typeface="Arial" panose="020B0604020202020204" pitchFamily="34" charset="0"/>
              </a:rPr>
              <a:t>Prise en charge par huissier en gestion amiable J+75 </a:t>
            </a:r>
          </a:p>
        </p:txBody>
      </p:sp>
      <p:sp>
        <p:nvSpPr>
          <p:cNvPr id="26" name="ZoneTexte 25"/>
          <p:cNvSpPr txBox="1"/>
          <p:nvPr/>
        </p:nvSpPr>
        <p:spPr>
          <a:xfrm rot="19122419">
            <a:off x="6476809" y="1815138"/>
            <a:ext cx="307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b="1" dirty="0">
                <a:solidFill>
                  <a:srgbClr val="005CA9"/>
                </a:solidFill>
                <a:latin typeface="Calibri"/>
                <a:cs typeface="Arial" panose="020B0604020202020204" pitchFamily="34" charset="0"/>
              </a:rPr>
              <a:t>Edition de la facture - </a:t>
            </a:r>
            <a:r>
              <a:rPr lang="fr-BE" sz="1200" dirty="0">
                <a:solidFill>
                  <a:srgbClr val="005CA9"/>
                </a:solidFill>
                <a:latin typeface="Calibri"/>
                <a:cs typeface="Arial" panose="020B0604020202020204" pitchFamily="34" charset="0"/>
              </a:rPr>
              <a:t>QR code de paiement et possibilité d’envoi par </a:t>
            </a:r>
            <a:r>
              <a:rPr lang="fr-BE" sz="1200" dirty="0" smtClean="0">
                <a:solidFill>
                  <a:srgbClr val="005CA9"/>
                </a:solidFill>
                <a:latin typeface="Calibri"/>
                <a:cs typeface="Arial" panose="020B0604020202020204" pitchFamily="34" charset="0"/>
              </a:rPr>
              <a:t>mail (échéance J+15j)</a:t>
            </a:r>
            <a:endParaRPr lang="fr-BE" sz="1200" dirty="0">
              <a:solidFill>
                <a:srgbClr val="005CA9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 rot="19122419">
            <a:off x="7599905" y="1946889"/>
            <a:ext cx="3075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5CA9"/>
                </a:solidFill>
                <a:latin typeface="Calibri"/>
                <a:cs typeface="Arial" panose="020B0604020202020204" pitchFamily="34" charset="0"/>
              </a:rPr>
              <a:t>Rappels </a:t>
            </a:r>
            <a:r>
              <a:rPr lang="fr-BE" sz="1200" dirty="0" smtClean="0">
                <a:solidFill>
                  <a:srgbClr val="005CA9"/>
                </a:solidFill>
                <a:latin typeface="Calibri"/>
                <a:cs typeface="Arial" panose="020B0604020202020204" pitchFamily="34" charset="0"/>
              </a:rPr>
              <a:t>2 à J+47</a:t>
            </a:r>
            <a:endParaRPr lang="fr-BE" sz="1200" dirty="0">
              <a:solidFill>
                <a:srgbClr val="005CA9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8" name="Ellipse 27"/>
          <p:cNvSpPr/>
          <p:nvPr/>
        </p:nvSpPr>
        <p:spPr>
          <a:xfrm rot="19122419">
            <a:off x="8772718" y="3336960"/>
            <a:ext cx="133485" cy="120830"/>
          </a:xfrm>
          <a:prstGeom prst="ellipse">
            <a:avLst/>
          </a:prstGeom>
          <a:solidFill>
            <a:schemeClr val="dk1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Ellipse 28"/>
          <p:cNvSpPr/>
          <p:nvPr/>
        </p:nvSpPr>
        <p:spPr>
          <a:xfrm rot="19122419">
            <a:off x="7153127" y="3336960"/>
            <a:ext cx="133485" cy="120830"/>
          </a:xfrm>
          <a:prstGeom prst="ellipse">
            <a:avLst/>
          </a:prstGeom>
          <a:solidFill>
            <a:schemeClr val="dk1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Ellipse 29"/>
          <p:cNvSpPr/>
          <p:nvPr/>
        </p:nvSpPr>
        <p:spPr>
          <a:xfrm rot="19122419">
            <a:off x="8259293" y="3336960"/>
            <a:ext cx="133485" cy="120830"/>
          </a:xfrm>
          <a:prstGeom prst="ellipse">
            <a:avLst/>
          </a:prstGeom>
          <a:solidFill>
            <a:schemeClr val="dk1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Ellipse 30"/>
          <p:cNvSpPr/>
          <p:nvPr/>
        </p:nvSpPr>
        <p:spPr>
          <a:xfrm rot="19122419">
            <a:off x="7766717" y="3336960"/>
            <a:ext cx="133485" cy="120830"/>
          </a:xfrm>
          <a:prstGeom prst="ellipse">
            <a:avLst/>
          </a:prstGeom>
          <a:solidFill>
            <a:schemeClr val="dk1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ZoneTexte 31"/>
          <p:cNvSpPr txBox="1"/>
          <p:nvPr/>
        </p:nvSpPr>
        <p:spPr>
          <a:xfrm rot="19122419">
            <a:off x="7041804" y="1985382"/>
            <a:ext cx="3075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 smtClean="0">
                <a:solidFill>
                  <a:srgbClr val="005CA9"/>
                </a:solidFill>
                <a:latin typeface="Calibri"/>
                <a:cs typeface="Arial" panose="020B0604020202020204" pitchFamily="34" charset="0"/>
              </a:rPr>
              <a:t>Rappels 1 à J+17</a:t>
            </a:r>
            <a:endParaRPr lang="fr-BE" sz="1200" dirty="0">
              <a:solidFill>
                <a:srgbClr val="005CA9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33" name="Ellipse 32"/>
          <p:cNvSpPr/>
          <p:nvPr/>
        </p:nvSpPr>
        <p:spPr>
          <a:xfrm rot="19122419">
            <a:off x="6482849" y="3336960"/>
            <a:ext cx="133485" cy="120830"/>
          </a:xfrm>
          <a:prstGeom prst="ellipse">
            <a:avLst/>
          </a:prstGeom>
          <a:solidFill>
            <a:schemeClr val="dk1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ZoneTexte 33"/>
          <p:cNvSpPr txBox="1"/>
          <p:nvPr>
            <p:custDataLst>
              <p:tags r:id="rId2"/>
            </p:custDataLst>
          </p:nvPr>
        </p:nvSpPr>
        <p:spPr>
          <a:xfrm rot="19122419">
            <a:off x="8660890" y="1866432"/>
            <a:ext cx="307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5CA9"/>
                </a:solidFill>
                <a:latin typeface="Calibri"/>
                <a:cs typeface="Arial" panose="020B0604020202020204" pitchFamily="34" charset="0"/>
              </a:rPr>
              <a:t>Procédure de recouvrement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5CA9"/>
                </a:solidFill>
                <a:latin typeface="Calibri"/>
                <a:cs typeface="Arial" panose="020B0604020202020204" pitchFamily="34" charset="0"/>
              </a:rPr>
              <a:t>judiciaire &gt;70€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489066" y="5489261"/>
            <a:ext cx="161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BE" sz="1400" b="1" dirty="0">
                <a:solidFill>
                  <a:srgbClr val="002A4C"/>
                </a:solidFill>
                <a:latin typeface="Calibri"/>
                <a:cs typeface="Arial" panose="020B0604020202020204" pitchFamily="34" charset="0"/>
              </a:rPr>
              <a:t>HOSPITALISATION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2630602" y="5178960"/>
            <a:ext cx="4824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2A4C"/>
                </a:solidFill>
                <a:latin typeface="Calibri"/>
                <a:cs typeface="Arial" panose="020B0604020202020204" pitchFamily="34" charset="0"/>
              </a:rPr>
              <a:t>Information sur les coûts (via estimations et brochures)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546218" y="4555759"/>
            <a:ext cx="6561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2A4C"/>
                </a:solidFill>
                <a:latin typeface="Calibri"/>
                <a:cs typeface="Arial" panose="020B0604020202020204" pitchFamily="34" charset="0"/>
              </a:rPr>
              <a:t>Perception systématique d’un prépaiement pour les patients sans assurabilité (ex: internationaux)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3077540" y="4868190"/>
            <a:ext cx="4880760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2A4C"/>
                </a:solidFill>
                <a:latin typeface="Calibri"/>
                <a:cs typeface="Arial" panose="020B0604020202020204" pitchFamily="34" charset="0"/>
              </a:rPr>
              <a:t>Vérification systématique d’assurabilité à J-10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4014117" y="4303818"/>
            <a:ext cx="5126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2A4C"/>
                </a:solidFill>
                <a:latin typeface="Calibri"/>
                <a:cs typeface="Arial" panose="020B0604020202020204" pitchFamily="34" charset="0"/>
              </a:rPr>
              <a:t>Acompte légal maximum (1.200€) pour les patients en privé sans tiers-payant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5127030" y="3608487"/>
            <a:ext cx="4981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2A4C"/>
                </a:solidFill>
                <a:latin typeface="Calibri"/>
                <a:cs typeface="Arial" panose="020B0604020202020204" pitchFamily="34" charset="0"/>
              </a:rPr>
              <a:t>                  Suivi par le service social durant le séjour; si patient entré par les urgences, démarches systématiques pour obtenir une prise en charge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4541456" y="4040766"/>
            <a:ext cx="5517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BE" sz="1200" dirty="0">
                <a:solidFill>
                  <a:srgbClr val="002A4C"/>
                </a:solidFill>
                <a:latin typeface="Calibri"/>
                <a:cs typeface="Arial" panose="020B0604020202020204" pitchFamily="34" charset="0"/>
              </a:rPr>
              <a:t>Suivi par les admissions de tous les patients sans assurabilité entrés par les urgences</a:t>
            </a:r>
          </a:p>
        </p:txBody>
      </p:sp>
      <p:sp>
        <p:nvSpPr>
          <p:cNvPr id="48" name="Ellipse 47"/>
          <p:cNvSpPr/>
          <p:nvPr/>
        </p:nvSpPr>
        <p:spPr>
          <a:xfrm rot="19122419">
            <a:off x="4898083" y="3664444"/>
            <a:ext cx="133485" cy="120830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Ellipse 48"/>
          <p:cNvSpPr/>
          <p:nvPr/>
        </p:nvSpPr>
        <p:spPr>
          <a:xfrm rot="19122419">
            <a:off x="4001668" y="4069997"/>
            <a:ext cx="133485" cy="120830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Ellipse 49"/>
          <p:cNvSpPr/>
          <p:nvPr/>
        </p:nvSpPr>
        <p:spPr>
          <a:xfrm rot="19122419">
            <a:off x="3491627" y="4330561"/>
            <a:ext cx="133485" cy="120830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1" name="Ellipse 50"/>
          <p:cNvSpPr/>
          <p:nvPr/>
        </p:nvSpPr>
        <p:spPr>
          <a:xfrm rot="19122419">
            <a:off x="3057588" y="4599696"/>
            <a:ext cx="133485" cy="120830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Ellipse 51"/>
          <p:cNvSpPr/>
          <p:nvPr/>
        </p:nvSpPr>
        <p:spPr>
          <a:xfrm rot="19122419">
            <a:off x="2653875" y="4884106"/>
            <a:ext cx="133485" cy="120830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Ellipse 52"/>
          <p:cNvSpPr/>
          <p:nvPr/>
        </p:nvSpPr>
        <p:spPr>
          <a:xfrm rot="19122419">
            <a:off x="2166787" y="5235322"/>
            <a:ext cx="133485" cy="120830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645665" y="5699664"/>
            <a:ext cx="5540542" cy="608667"/>
          </a:xfrm>
          <a:prstGeom prst="rect">
            <a:avLst/>
          </a:prstGeom>
          <a:solidFill>
            <a:srgbClr val="005CA9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BE" sz="1400" b="1" dirty="0">
                <a:solidFill>
                  <a:srgbClr val="FFFFFF"/>
                </a:solidFill>
                <a:latin typeface="Calibri"/>
              </a:rPr>
              <a:t>La décision de postposer les soins appartient toujours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BE" sz="1400" b="1" dirty="0">
                <a:solidFill>
                  <a:srgbClr val="FFFFFF"/>
                </a:solidFill>
                <a:latin typeface="Calibri"/>
              </a:rPr>
              <a:t>au médecin en charge du patient</a:t>
            </a:r>
          </a:p>
        </p:txBody>
      </p:sp>
      <p:sp>
        <p:nvSpPr>
          <p:cNvPr id="4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1395165" y="6437201"/>
            <a:ext cx="503237" cy="184666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3651D14-48B6-497E-9231-FC00882DB045}" type="slidenum">
              <a:rPr lang="fr-BE" altLang="fr-FR" b="1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BE" altLang="fr-FR" b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03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F97745-3415-CF49-912C-FE5A312DA2C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13268" y="292006"/>
            <a:ext cx="10191584" cy="492443"/>
          </a:xfrm>
        </p:spPr>
        <p:txBody>
          <a:bodyPr/>
          <a:lstStyle/>
          <a:p>
            <a:r>
              <a:rPr lang="fr-BE" sz="3200" dirty="0" smtClean="0"/>
              <a:t>Informations aux patient</a:t>
            </a:r>
            <a:endParaRPr lang="fr-BE" sz="3200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2443093" y="784449"/>
            <a:ext cx="9482501" cy="546395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sz="3200" dirty="0" smtClean="0"/>
              <a:t>Tarif INAMI</a:t>
            </a:r>
          </a:p>
          <a:p>
            <a:pPr marL="847725" lvl="2">
              <a:buFont typeface="Wingdings" panose="05000000000000000000" pitchFamily="2" charset="2"/>
              <a:buChar char="ü"/>
            </a:pPr>
            <a:r>
              <a:rPr lang="fr-BE" sz="3200" dirty="0" smtClean="0"/>
              <a:t>Pas de suppléments pour les consultations chez les médecins conventionnées</a:t>
            </a:r>
          </a:p>
          <a:p>
            <a:pPr marL="847725" lvl="2">
              <a:buFont typeface="Wingdings" panose="05000000000000000000" pitchFamily="2" charset="2"/>
              <a:buChar char="ü"/>
            </a:pPr>
            <a:r>
              <a:rPr lang="fr-BE" sz="3200" dirty="0" smtClean="0"/>
              <a:t>Pas de suppléments pour les hospitalisation en chambre double</a:t>
            </a:r>
          </a:p>
          <a:p>
            <a:pPr marL="847725" lvl="2">
              <a:buFont typeface="Wingdings" panose="05000000000000000000" pitchFamily="2" charset="2"/>
              <a:buChar char="ü"/>
            </a:pPr>
            <a:r>
              <a:rPr lang="fr-BE" sz="3200" dirty="0" smtClean="0"/>
              <a:t>Le patient est informé en avance des éventuels suppléments</a:t>
            </a:r>
          </a:p>
          <a:p>
            <a:pPr marL="285750">
              <a:buFont typeface="Wingdings" panose="05000000000000000000" pitchFamily="2" charset="2"/>
              <a:buChar char="ü"/>
            </a:pPr>
            <a:r>
              <a:rPr lang="fr-BE" sz="3200" dirty="0" smtClean="0"/>
              <a:t>Rappel de rendez-vous par SMS à j-5</a:t>
            </a:r>
          </a:p>
          <a:p>
            <a:pPr marL="285750">
              <a:buFont typeface="Wingdings" panose="05000000000000000000" pitchFamily="2" charset="2"/>
              <a:buChar char="ü"/>
            </a:pPr>
            <a:r>
              <a:rPr lang="fr-BE" sz="3200" dirty="0" smtClean="0"/>
              <a:t>annulation à j-48h sous peine de facturation (15€)</a:t>
            </a:r>
          </a:p>
        </p:txBody>
      </p:sp>
    </p:spTree>
    <p:extLst>
      <p:ext uri="{BB962C8B-B14F-4D97-AF65-F5344CB8AC3E}">
        <p14:creationId xmlns:p14="http://schemas.microsoft.com/office/powerpoint/2010/main" val="360771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F97745-3415-CF49-912C-FE5A312DA2C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 bwMode="auto">
          <a:xfrm>
            <a:off x="1152589" y="290742"/>
            <a:ext cx="885641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>
                <a:solidFill>
                  <a:srgbClr val="FFFFFF"/>
                </a:solidFill>
              </a14:hiddenLine>
            </a:ext>
          </a:extLst>
        </p:spPr>
        <p:txBody>
          <a:bodyPr vert="horz"/>
          <a:lstStyle/>
          <a:p>
            <a:r>
              <a:rPr lang="fr-BE" sz="2000" dirty="0" smtClean="0"/>
              <a:t>Lorsque le patient génère des dettes, deux approches sont mobilisées:</a:t>
            </a:r>
            <a:br>
              <a:rPr lang="fr-BE" sz="2000" dirty="0" smtClean="0"/>
            </a:br>
            <a:r>
              <a:rPr lang="fr-BE" sz="2000" dirty="0" smtClean="0"/>
              <a:t>un recouvrement </a:t>
            </a:r>
            <a:r>
              <a:rPr lang="fr-BE" sz="2000" dirty="0" smtClean="0">
                <a:solidFill>
                  <a:srgbClr val="7030A0"/>
                </a:solidFill>
              </a:rPr>
              <a:t>de masse </a:t>
            </a:r>
            <a:r>
              <a:rPr lang="fr-BE" sz="2000" dirty="0" smtClean="0"/>
              <a:t>et un recouvrement de </a:t>
            </a:r>
            <a:r>
              <a:rPr lang="fr-BE" sz="2000" dirty="0" smtClean="0">
                <a:solidFill>
                  <a:srgbClr val="00B050"/>
                </a:solidFill>
              </a:rPr>
              <a:t>suivi</a:t>
            </a:r>
            <a:endParaRPr lang="fr-BE" sz="2000" dirty="0">
              <a:solidFill>
                <a:srgbClr val="005CA9"/>
              </a:solidFill>
            </a:endParaRPr>
          </a:p>
        </p:txBody>
      </p:sp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1921819138"/>
              </p:ext>
            </p:extLst>
          </p:nvPr>
        </p:nvGraphicFramePr>
        <p:xfrm>
          <a:off x="2194336" y="1132719"/>
          <a:ext cx="74005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816670" y="1217328"/>
            <a:ext cx="6803330" cy="830997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fr-BE" sz="2800" b="1" dirty="0"/>
              <a:t>Recouvrement</a:t>
            </a:r>
            <a:r>
              <a:rPr lang="fr-BE" sz="1600" dirty="0" smtClean="0">
                <a:latin typeface="+mn-lt"/>
              </a:rPr>
              <a:t> </a:t>
            </a:r>
            <a:r>
              <a:rPr lang="fr-BE" sz="2800" b="1" dirty="0" smtClean="0">
                <a:solidFill>
                  <a:srgbClr val="7030A0"/>
                </a:solidFill>
              </a:rPr>
              <a:t>de </a:t>
            </a:r>
            <a:r>
              <a:rPr lang="fr-BE" sz="2800" b="1" dirty="0" smtClean="0">
                <a:solidFill>
                  <a:srgbClr val="7030A0"/>
                </a:solidFill>
              </a:rPr>
              <a:t>masse</a:t>
            </a:r>
            <a:r>
              <a:rPr lang="fr-BE" sz="2800" b="1" dirty="0" smtClean="0"/>
              <a:t>:</a:t>
            </a:r>
          </a:p>
          <a:p>
            <a:r>
              <a:rPr lang="fr-BE" sz="1600" b="1" dirty="0">
                <a:latin typeface="+mn-lt"/>
                <a:sym typeface="Wingdings" panose="05000000000000000000" pitchFamily="2" charset="2"/>
              </a:rPr>
              <a:t>	</a:t>
            </a:r>
            <a:r>
              <a:rPr lang="fr-BE" sz="1600" b="1" dirty="0" smtClean="0">
                <a:latin typeface="+mn-lt"/>
                <a:sym typeface="Wingdings" panose="05000000000000000000" pitchFamily="2" charset="2"/>
              </a:rPr>
              <a:t> </a:t>
            </a:r>
            <a:r>
              <a:rPr lang="fr-BE" sz="2000" b="1" dirty="0" smtClean="0">
                <a:sym typeface="Wingdings" panose="05000000000000000000" pitchFamily="2" charset="2"/>
              </a:rPr>
              <a:t>E</a:t>
            </a:r>
            <a:r>
              <a:rPr lang="fr-BE" sz="2000" b="1" dirty="0" smtClean="0">
                <a:sym typeface="Wingdings" panose="05000000000000000000" pitchFamily="2" charset="2"/>
              </a:rPr>
              <a:t>scalade </a:t>
            </a:r>
            <a:r>
              <a:rPr lang="fr-BE" sz="2000" b="1" dirty="0">
                <a:sym typeface="Wingdings" panose="05000000000000000000" pitchFamily="2" charset="2"/>
              </a:rPr>
              <a:t>régulière des </a:t>
            </a:r>
            <a:r>
              <a:rPr lang="fr-BE" sz="2000" b="1" dirty="0" smtClean="0">
                <a:sym typeface="Wingdings" panose="05000000000000000000" pitchFamily="2" charset="2"/>
              </a:rPr>
              <a:t>moyens jusqu’au </a:t>
            </a:r>
            <a:r>
              <a:rPr lang="fr-BE" sz="2000" b="1" dirty="0">
                <a:sym typeface="Wingdings" panose="05000000000000000000" pitchFamily="2" charset="2"/>
              </a:rPr>
              <a:t>paiement</a:t>
            </a:r>
            <a:endParaRPr lang="fr-BE" sz="2000" b="1" dirty="0"/>
          </a:p>
        </p:txBody>
      </p:sp>
      <p:sp>
        <p:nvSpPr>
          <p:cNvPr id="16" name="Rectangle 15"/>
          <p:cNvSpPr/>
          <p:nvPr/>
        </p:nvSpPr>
        <p:spPr>
          <a:xfrm>
            <a:off x="7420671" y="3164719"/>
            <a:ext cx="39482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1400" dirty="0">
                <a:solidFill>
                  <a:srgbClr val="7030A0"/>
                </a:solidFill>
                <a:latin typeface="Eras Light ITC" panose="020B0402030504020804" pitchFamily="34" charset="0"/>
              </a:rPr>
              <a:t>Moyenne </a:t>
            </a:r>
            <a:r>
              <a:rPr lang="fr-BE" sz="14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mensuelle</a:t>
            </a:r>
            <a:r>
              <a:rPr lang="fr-BE" sz="1400" dirty="0">
                <a:solidFill>
                  <a:srgbClr val="7030A0"/>
                </a:solidFill>
                <a:latin typeface="Eras Light ITC" panose="020B0402030504020804" pitchFamily="34" charset="0"/>
              </a:rPr>
              <a:t> de </a:t>
            </a:r>
            <a:r>
              <a:rPr lang="fr-BE" sz="14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16.000</a:t>
            </a:r>
            <a:r>
              <a:rPr lang="fr-BE" sz="1400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 </a:t>
            </a:r>
            <a:r>
              <a:rPr lang="fr-BE" sz="1400" dirty="0">
                <a:solidFill>
                  <a:srgbClr val="7030A0"/>
                </a:solidFill>
                <a:latin typeface="Eras Light ITC" panose="020B0402030504020804" pitchFamily="34" charset="0"/>
              </a:rPr>
              <a:t>rappels envoyés</a:t>
            </a:r>
          </a:p>
          <a:p>
            <a:r>
              <a:rPr lang="fr-BE" sz="1400" dirty="0">
                <a:solidFill>
                  <a:srgbClr val="7030A0"/>
                </a:solidFill>
                <a:latin typeface="Eras Light ITC" panose="020B0402030504020804" pitchFamily="34" charset="0"/>
              </a:rPr>
              <a:t>Moyenne </a:t>
            </a:r>
            <a:r>
              <a:rPr lang="fr-BE" sz="14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mensuelle</a:t>
            </a:r>
            <a:r>
              <a:rPr lang="fr-BE" sz="1400" dirty="0">
                <a:solidFill>
                  <a:srgbClr val="7030A0"/>
                </a:solidFill>
                <a:latin typeface="Eras Light ITC" panose="020B0402030504020804" pitchFamily="34" charset="0"/>
              </a:rPr>
              <a:t> de </a:t>
            </a:r>
            <a:r>
              <a:rPr lang="fr-BE" sz="14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2.200</a:t>
            </a:r>
            <a:r>
              <a:rPr lang="fr-BE" sz="1400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 </a:t>
            </a:r>
            <a:r>
              <a:rPr lang="fr-BE" sz="1400" dirty="0">
                <a:solidFill>
                  <a:srgbClr val="7030A0"/>
                </a:solidFill>
                <a:latin typeface="Eras Light ITC" panose="020B0402030504020804" pitchFamily="34" charset="0"/>
              </a:rPr>
              <a:t>nouveaux dossiers chez l’huissier de justice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816670" y="4533099"/>
            <a:ext cx="10359330" cy="1138773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fr-BE" sz="2800" b="1" dirty="0" smtClean="0">
                <a:latin typeface="+mn-lt"/>
              </a:rPr>
              <a:t>Recouvrement </a:t>
            </a:r>
            <a:r>
              <a:rPr lang="fr-BE" sz="2800" b="1" dirty="0" smtClean="0">
                <a:solidFill>
                  <a:srgbClr val="00B050"/>
                </a:solidFill>
                <a:latin typeface="+mn-lt"/>
              </a:rPr>
              <a:t>de suivi </a:t>
            </a:r>
            <a:r>
              <a:rPr lang="fr-BE" sz="2800" b="1" dirty="0" smtClean="0">
                <a:solidFill>
                  <a:srgbClr val="00B050"/>
                </a:solidFill>
                <a:latin typeface="+mn-lt"/>
              </a:rPr>
              <a:t>:</a:t>
            </a:r>
          </a:p>
          <a:p>
            <a:r>
              <a:rPr lang="fr-BE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	</a:t>
            </a:r>
            <a:r>
              <a:rPr lang="fr-BE" sz="2000" b="1" dirty="0" smtClean="0">
                <a:latin typeface="+mn-lt"/>
                <a:sym typeface="Wingdings" panose="05000000000000000000" pitchFamily="2" charset="2"/>
              </a:rPr>
              <a:t>Focus </a:t>
            </a:r>
            <a:r>
              <a:rPr lang="fr-BE" sz="2000" b="1" dirty="0">
                <a:latin typeface="+mn-lt"/>
                <a:sym typeface="Wingdings" panose="05000000000000000000" pitchFamily="2" charset="2"/>
              </a:rPr>
              <a:t>sur les gros </a:t>
            </a:r>
            <a:r>
              <a:rPr lang="fr-BE" sz="2000" b="1" dirty="0" smtClean="0">
                <a:latin typeface="+mn-lt"/>
                <a:sym typeface="Wingdings" panose="05000000000000000000" pitchFamily="2" charset="2"/>
              </a:rPr>
              <a:t>montants et actions possibles en interaction directe </a:t>
            </a:r>
            <a:br>
              <a:rPr lang="fr-BE" sz="2000" b="1" dirty="0" smtClean="0">
                <a:latin typeface="+mn-lt"/>
                <a:sym typeface="Wingdings" panose="05000000000000000000" pitchFamily="2" charset="2"/>
              </a:rPr>
            </a:br>
            <a:r>
              <a:rPr lang="fr-BE" sz="2000" b="1" dirty="0" smtClean="0">
                <a:latin typeface="+mn-lt"/>
                <a:sym typeface="Wingdings" panose="05000000000000000000" pitchFamily="2" charset="2"/>
              </a:rPr>
              <a:t>	avec </a:t>
            </a:r>
            <a:r>
              <a:rPr lang="fr-BE" sz="2000" b="1" dirty="0" smtClean="0">
                <a:latin typeface="+mn-lt"/>
                <a:sym typeface="Wingdings" panose="05000000000000000000" pitchFamily="2" charset="2"/>
              </a:rPr>
              <a:t>le </a:t>
            </a:r>
            <a:r>
              <a:rPr lang="fr-BE" sz="2000" b="1" dirty="0" smtClean="0">
                <a:latin typeface="+mn-lt"/>
                <a:sym typeface="Wingdings" panose="05000000000000000000" pitchFamily="2" charset="2"/>
              </a:rPr>
              <a:t>patient</a:t>
            </a:r>
            <a:endParaRPr lang="fr-BE" sz="20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5653" y="6579453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BE" sz="1050" dirty="0"/>
              <a:t>Recouvrement des créances administration des patients </a:t>
            </a:r>
            <a:r>
              <a:rPr lang="fr-BE" sz="1050" dirty="0" smtClean="0"/>
              <a:t>Mars 2023</a:t>
            </a:r>
            <a:endParaRPr lang="fr-BE" sz="1050" dirty="0"/>
          </a:p>
        </p:txBody>
      </p:sp>
    </p:spTree>
    <p:extLst>
      <p:ext uri="{BB962C8B-B14F-4D97-AF65-F5344CB8AC3E}">
        <p14:creationId xmlns:p14="http://schemas.microsoft.com/office/powerpoint/2010/main" val="189102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F97745-3415-CF49-912C-FE5A312DA2C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0" y="146051"/>
            <a:ext cx="5422900" cy="636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35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3747" y="457653"/>
            <a:ext cx="6127750" cy="710748"/>
          </a:xfrm>
        </p:spPr>
        <p:txBody>
          <a:bodyPr/>
          <a:lstStyle/>
          <a:p>
            <a:r>
              <a:rPr lang="fr-BE" dirty="0" smtClean="0"/>
              <a:t>Solutions proposées:</a:t>
            </a:r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F97745-3415-CF49-912C-FE5A312DA2C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93747" y="1571849"/>
            <a:ext cx="9482501" cy="546395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sz="36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Délai supplémentaire (1 – 2 mois max)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sz="36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Plan de paiement:</a:t>
            </a:r>
          </a:p>
          <a:p>
            <a:pPr marL="1428750" lvl="2" indent="-285750">
              <a:buFont typeface="Wingdings" panose="05000000000000000000" pitchFamily="2" charset="2"/>
              <a:buChar char="ü"/>
            </a:pPr>
            <a:r>
              <a:rPr lang="fr-BE" sz="32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4 mensualités sans frais</a:t>
            </a:r>
          </a:p>
          <a:p>
            <a:pPr marL="1428750" lvl="2" indent="-285750">
              <a:buFont typeface="Wingdings" panose="05000000000000000000" pitchFamily="2" charset="2"/>
              <a:buChar char="ü"/>
            </a:pPr>
            <a:r>
              <a:rPr lang="fr-BE" sz="32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Plus de 4 mensualités avec frais de 15€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fr-BE" sz="34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Demande écrite et respect strict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fr-BE" sz="34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Payer à temps les autres factures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sz="38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Accompagnement du service social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BE" sz="3600" b="1" dirty="0">
              <a:solidFill>
                <a:srgbClr val="0069B8"/>
              </a:solidFill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5653" y="6579453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BE" sz="1050" dirty="0"/>
              <a:t>Recouvrement des créances administration des patients </a:t>
            </a:r>
            <a:r>
              <a:rPr lang="fr-BE" sz="1050" dirty="0" smtClean="0"/>
              <a:t>Mars 2023</a:t>
            </a:r>
            <a:endParaRPr lang="fr-BE" sz="1050" dirty="0"/>
          </a:p>
        </p:txBody>
      </p:sp>
    </p:spTree>
    <p:extLst>
      <p:ext uri="{BB962C8B-B14F-4D97-AF65-F5344CB8AC3E}">
        <p14:creationId xmlns:p14="http://schemas.microsoft.com/office/powerpoint/2010/main" val="116940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1746" y="890767"/>
            <a:ext cx="9577353" cy="4773433"/>
          </a:xfrm>
        </p:spPr>
        <p:txBody>
          <a:bodyPr/>
          <a:lstStyle/>
          <a:p>
            <a:r>
              <a:rPr lang="fr-BE" sz="3200" b="1" dirty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Service de médiation de dette</a:t>
            </a:r>
            <a:endParaRPr lang="fr-BE" sz="3200" b="1" dirty="0">
              <a:solidFill>
                <a:srgbClr val="0069B8"/>
              </a:solidFill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fr-BE" sz="30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Accord </a:t>
            </a:r>
            <a:r>
              <a:rPr lang="fr-BE" sz="3000" b="1" dirty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du patient (RGPD)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fr-BE" sz="3000" b="1" dirty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Plus flexible pour soutenir le patient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fr-BE" sz="30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Regroupement familial possible</a:t>
            </a:r>
            <a:endParaRPr lang="fr-BE" sz="3000" b="1" dirty="0">
              <a:solidFill>
                <a:srgbClr val="0069B8"/>
              </a:solidFill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  <a:p>
            <a:r>
              <a:rPr lang="fr-BE" sz="34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Si grosses dettes sans solution: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BE" sz="2800" b="1" dirty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Acompte selon le </a:t>
            </a:r>
            <a:r>
              <a:rPr lang="fr-BE" sz="28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cas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BE" sz="2800" b="1" dirty="0" smtClean="0">
                <a:solidFill>
                  <a:srgbClr val="0069B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Décision final par le médecin (selon le cas)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fr-BE" sz="2800" b="1" dirty="0">
              <a:solidFill>
                <a:srgbClr val="0069B8"/>
              </a:solidFill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  <a:p>
            <a:pPr lvl="1"/>
            <a:endParaRPr lang="fr-BE" sz="3200" b="1" dirty="0" smtClean="0">
              <a:solidFill>
                <a:srgbClr val="0069B8"/>
              </a:solidFill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  <a:p>
            <a:endParaRPr lang="fr-BE" sz="3400" b="1" dirty="0">
              <a:solidFill>
                <a:srgbClr val="0069B8"/>
              </a:solidFill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F97745-3415-CF49-912C-FE5A312DA2C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65653" y="6579453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BE" sz="1050" dirty="0"/>
              <a:t>Recouvrement des créances administration des patients </a:t>
            </a:r>
            <a:r>
              <a:rPr lang="fr-BE" sz="1050" dirty="0" smtClean="0"/>
              <a:t>Mars 2023</a:t>
            </a:r>
            <a:endParaRPr lang="fr-BE" sz="1050" dirty="0"/>
          </a:p>
        </p:txBody>
      </p:sp>
    </p:spTree>
    <p:extLst>
      <p:ext uri="{BB962C8B-B14F-4D97-AF65-F5344CB8AC3E}">
        <p14:creationId xmlns:p14="http://schemas.microsoft.com/office/powerpoint/2010/main" val="735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BE" dirty="0"/>
              <a:t>Merci pour votre attention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BE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Si vous avez des questions, n’hésitez pas à les poser</a:t>
            </a:r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61591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LjeyMt.U2SawTTVOquY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k7rphMFb0ujn5VGrTaGc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2Io_6LtLkCCTZBwGHvFF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8_6Yf1qiUaQD0c1x3nFt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8M53HnlYU.yur309JbIe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0Y1p2G31U6AQBksEtCQq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A5X4nW56EyozOR0dp.Ok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OhLpjF3LUylykpRpwQyA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9h9z.eOdk.51H6aqKmiC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rs6yCPo80.U9mk7SmUom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2Io_6LtLkCCTZBwGHvFF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0Y1p2G31U6AQBksEtCQq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8_6Yf1qiUaQD0c1x3nFt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_HEIGHT" val="24,23441"/>
  <p:tag name="PP_WIDTH" val="261,244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_HEIGHT" val="24,23441"/>
  <p:tag name="PP_WIDTH" val="261,2444"/>
</p:tagLst>
</file>

<file path=ppt/theme/theme1.xml><?xml version="1.0" encoding="utf-8"?>
<a:theme xmlns:a="http://schemas.openxmlformats.org/drawingml/2006/main" name="saintluc">
  <a:themeElements>
    <a:clrScheme name="saintluc">
      <a:dk1>
        <a:sysClr val="windowText" lastClr="000000"/>
      </a:dk1>
      <a:lt1>
        <a:sysClr val="window" lastClr="FFFFFF"/>
      </a:lt1>
      <a:dk2>
        <a:srgbClr val="0B67B2"/>
      </a:dk2>
      <a:lt2>
        <a:srgbClr val="FFFFFF"/>
      </a:lt2>
      <a:accent1>
        <a:srgbClr val="0B67B2"/>
      </a:accent1>
      <a:accent2>
        <a:srgbClr val="D11B8A"/>
      </a:accent2>
      <a:accent3>
        <a:srgbClr val="F58220"/>
      </a:accent3>
      <a:accent4>
        <a:srgbClr val="FFC000"/>
      </a:accent4>
      <a:accent5>
        <a:srgbClr val="92C741"/>
      </a:accent5>
      <a:accent6>
        <a:srgbClr val="F58220"/>
      </a:accent6>
      <a:hlink>
        <a:srgbClr val="0B67B2"/>
      </a:hlink>
      <a:folHlink>
        <a:srgbClr val="D11B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F582D000-E50C-4CDC-B990-AF172C6E3550}" vid="{8424786A-3407-42E3-8F0F-1251077EF34E}"/>
    </a:ext>
  </a:extLst>
</a:theme>
</file>

<file path=ppt/theme/theme2.xml><?xml version="1.0" encoding="utf-8"?>
<a:theme xmlns:a="http://schemas.openxmlformats.org/drawingml/2006/main" name="2013 Template Général">
  <a:themeElements>
    <a:clrScheme name="General Template">
      <a:dk1>
        <a:srgbClr val="005CA9"/>
      </a:dk1>
      <a:lt1>
        <a:sysClr val="window" lastClr="FFFFFF"/>
      </a:lt1>
      <a:dk2>
        <a:srgbClr val="7F7F7F"/>
      </a:dk2>
      <a:lt2>
        <a:srgbClr val="FFFFFF"/>
      </a:lt2>
      <a:accent1>
        <a:srgbClr val="F2F2F2"/>
      </a:accent1>
      <a:accent2>
        <a:srgbClr val="C1E3FF"/>
      </a:accent2>
      <a:accent3>
        <a:srgbClr val="47ACFF"/>
      </a:accent3>
      <a:accent4>
        <a:srgbClr val="002A4C"/>
      </a:accent4>
      <a:accent5>
        <a:srgbClr val="5F5F5F"/>
      </a:accent5>
      <a:accent6>
        <a:srgbClr val="EAEAEA"/>
      </a:accent6>
      <a:hlink>
        <a:srgbClr val="DE007D"/>
      </a:hlink>
      <a:folHlink>
        <a:srgbClr val="FF6D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2" id="{ACBF7906-4556-449A-9168-C8BAD487459E}" vid="{40B9B997-EDE9-4FBD-A357-4A094C6EA318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Template-Powerpoint-Saint-Luc</Template>
  <TotalTime>676</TotalTime>
  <Words>562</Words>
  <Application>Microsoft Office PowerPoint</Application>
  <PresentationFormat>Grand écran</PresentationFormat>
  <Paragraphs>79</Paragraphs>
  <Slides>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1" baseType="lpstr">
      <vt:lpstr>Arial</vt:lpstr>
      <vt:lpstr>Calibri</vt:lpstr>
      <vt:lpstr>Courier New</vt:lpstr>
      <vt:lpstr>Eras Light ITC</vt:lpstr>
      <vt:lpstr>Segoe UI</vt:lpstr>
      <vt:lpstr>Segoe UI Light</vt:lpstr>
      <vt:lpstr>Segoe UI Semibold</vt:lpstr>
      <vt:lpstr>Segoe UI Semilight</vt:lpstr>
      <vt:lpstr>Wingdings</vt:lpstr>
      <vt:lpstr>saintluc</vt:lpstr>
      <vt:lpstr>2013 Template Général</vt:lpstr>
      <vt:lpstr>Diapositive think-cell</vt:lpstr>
      <vt:lpstr>Présentation PowerPoint</vt:lpstr>
      <vt:lpstr>Objectifs de la présentation : </vt:lpstr>
      <vt:lpstr>Un grand nombre de mesures sont déjà en place  pour organiser la prévention financière et optimiser notre recouvrement</vt:lpstr>
      <vt:lpstr>Informations aux patient</vt:lpstr>
      <vt:lpstr>Lorsque le patient génère des dettes, deux approches sont mobilisées: un recouvrement de masse et un recouvrement de suivi</vt:lpstr>
      <vt:lpstr>Présentation PowerPoint</vt:lpstr>
      <vt:lpstr>Solutions proposées:</vt:lpstr>
      <vt:lpstr>Présentation PowerPoint</vt:lpstr>
      <vt:lpstr>Présentation PowerPoint</vt:lpstr>
    </vt:vector>
  </TitlesOfParts>
  <Company>Cliniques Universitaires Saint-Luc (CUSL)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KABERA MUGABE Fidèle</dc:creator>
  <cp:lastModifiedBy>KABERA MUGABE Fidèle</cp:lastModifiedBy>
  <cp:revision>35</cp:revision>
  <dcterms:created xsi:type="dcterms:W3CDTF">2022-09-15T19:27:24Z</dcterms:created>
  <dcterms:modified xsi:type="dcterms:W3CDTF">2023-03-29T14:57:26Z</dcterms:modified>
</cp:coreProperties>
</file>